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9" r:id="rId2"/>
    <p:sldId id="258" r:id="rId3"/>
    <p:sldId id="466" r:id="rId4"/>
    <p:sldId id="525" r:id="rId5"/>
    <p:sldId id="356" r:id="rId6"/>
    <p:sldId id="514" r:id="rId7"/>
    <p:sldId id="523" r:id="rId8"/>
    <p:sldId id="570" r:id="rId9"/>
    <p:sldId id="528" r:id="rId10"/>
    <p:sldId id="516" r:id="rId11"/>
    <p:sldId id="474" r:id="rId12"/>
    <p:sldId id="524" r:id="rId13"/>
    <p:sldId id="517" r:id="rId14"/>
    <p:sldId id="547" r:id="rId15"/>
    <p:sldId id="475" r:id="rId16"/>
    <p:sldId id="483" r:id="rId17"/>
    <p:sldId id="527" r:id="rId18"/>
    <p:sldId id="557" r:id="rId19"/>
    <p:sldId id="531" r:id="rId20"/>
    <p:sldId id="566" r:id="rId21"/>
    <p:sldId id="502" r:id="rId22"/>
    <p:sldId id="534" r:id="rId23"/>
    <p:sldId id="541" r:id="rId24"/>
    <p:sldId id="542" r:id="rId25"/>
    <p:sldId id="520" r:id="rId26"/>
    <p:sldId id="526" r:id="rId27"/>
    <p:sldId id="560" r:id="rId28"/>
    <p:sldId id="561" r:id="rId29"/>
    <p:sldId id="562" r:id="rId30"/>
    <p:sldId id="579" r:id="rId31"/>
    <p:sldId id="381" r:id="rId32"/>
    <p:sldId id="521" r:id="rId33"/>
    <p:sldId id="580" r:id="rId34"/>
    <p:sldId id="553" r:id="rId35"/>
    <p:sldId id="576" r:id="rId36"/>
    <p:sldId id="577" r:id="rId37"/>
    <p:sldId id="578" r:id="rId38"/>
    <p:sldId id="581" r:id="rId39"/>
    <p:sldId id="532" r:id="rId40"/>
    <p:sldId id="538" r:id="rId41"/>
    <p:sldId id="522" r:id="rId42"/>
    <p:sldId id="548" r:id="rId43"/>
    <p:sldId id="550" r:id="rId44"/>
    <p:sldId id="384" r:id="rId45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2731A-A2BE-48AD-938C-5FD6C462866B}" v="2565" dt="2023-05-30T01:52:57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1311" autoAdjust="0"/>
  </p:normalViewPr>
  <p:slideViewPr>
    <p:cSldViewPr snapToGrid="0">
      <p:cViewPr varScale="1">
        <p:scale>
          <a:sx n="58" d="100"/>
          <a:sy n="58" d="100"/>
        </p:scale>
        <p:origin x="1028" y="36"/>
      </p:cViewPr>
      <p:guideLst/>
    </p:cSldViewPr>
  </p:slideViewPr>
  <p:outlineViewPr>
    <p:cViewPr>
      <p:scale>
        <a:sx n="33" d="100"/>
        <a:sy n="33" d="100"/>
      </p:scale>
      <p:origin x="0" y="-135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man Roberto Pardo Gonzalez" userId="d5311aa7-6723-4fe3-ba77-f096abe815df" providerId="ADAL" clId="{EA32731A-A2BE-48AD-938C-5FD6C462866B}"/>
    <pc:docChg chg="undo custSel addSld delSld modSld sldOrd">
      <pc:chgData name="German Roberto Pardo Gonzalez" userId="d5311aa7-6723-4fe3-ba77-f096abe815df" providerId="ADAL" clId="{EA32731A-A2BE-48AD-938C-5FD6C462866B}" dt="2023-05-30T01:53:27.392" v="10924" actId="47"/>
      <pc:docMkLst>
        <pc:docMk/>
      </pc:docMkLst>
      <pc:sldChg chg="modSp mod modAnim modNotesTx">
        <pc:chgData name="German Roberto Pardo Gonzalez" userId="d5311aa7-6723-4fe3-ba77-f096abe815df" providerId="ADAL" clId="{EA32731A-A2BE-48AD-938C-5FD6C462866B}" dt="2023-05-29T23:38:01.051" v="10458"/>
        <pc:sldMkLst>
          <pc:docMk/>
          <pc:sldMk cId="4154048140" sldId="258"/>
        </pc:sldMkLst>
        <pc:spChg chg="mod">
          <ac:chgData name="German Roberto Pardo Gonzalez" userId="d5311aa7-6723-4fe3-ba77-f096abe815df" providerId="ADAL" clId="{EA32731A-A2BE-48AD-938C-5FD6C462866B}" dt="2023-04-26T19:53:38.442" v="5031" actId="20577"/>
          <ac:spMkLst>
            <pc:docMk/>
            <pc:sldMk cId="4154048140" sldId="258"/>
            <ac:spMk id="6" creationId="{5D8AAC80-BA8C-828C-66E9-E60EB92BBCD6}"/>
          </ac:spMkLst>
        </pc:spChg>
      </pc:sldChg>
      <pc:sldChg chg="del mod ord modShow">
        <pc:chgData name="German Roberto Pardo Gonzalez" userId="d5311aa7-6723-4fe3-ba77-f096abe815df" providerId="ADAL" clId="{EA32731A-A2BE-48AD-938C-5FD6C462866B}" dt="2023-05-30T00:48:17.770" v="10470" actId="47"/>
        <pc:sldMkLst>
          <pc:docMk/>
          <pc:sldMk cId="277410318" sldId="262"/>
        </pc:sldMkLst>
      </pc:sldChg>
      <pc:sldChg chg="add del">
        <pc:chgData name="German Roberto Pardo Gonzalez" userId="d5311aa7-6723-4fe3-ba77-f096abe815df" providerId="ADAL" clId="{EA32731A-A2BE-48AD-938C-5FD6C462866B}" dt="2023-05-30T01:33:51.804" v="10843" actId="47"/>
        <pc:sldMkLst>
          <pc:docMk/>
          <pc:sldMk cId="809265445" sldId="267"/>
        </pc:sldMkLst>
      </pc:sldChg>
      <pc:sldChg chg="modSp del mod">
        <pc:chgData name="German Roberto Pardo Gonzalez" userId="d5311aa7-6723-4fe3-ba77-f096abe815df" providerId="ADAL" clId="{EA32731A-A2BE-48AD-938C-5FD6C462866B}" dt="2023-05-29T23:39:52.496" v="10463" actId="47"/>
        <pc:sldMkLst>
          <pc:docMk/>
          <pc:sldMk cId="2847404916" sldId="268"/>
        </pc:sldMkLst>
        <pc:spChg chg="mod">
          <ac:chgData name="German Roberto Pardo Gonzalez" userId="d5311aa7-6723-4fe3-ba77-f096abe815df" providerId="ADAL" clId="{EA32731A-A2BE-48AD-938C-5FD6C462866B}" dt="2023-05-23T15:23:00.968" v="8034" actId="20577"/>
          <ac:spMkLst>
            <pc:docMk/>
            <pc:sldMk cId="2847404916" sldId="268"/>
            <ac:spMk id="3" creationId="{057D61B2-58DC-58F8-FE5E-F852CDE363B3}"/>
          </ac:spMkLst>
        </pc:spChg>
        <pc:spChg chg="mod">
          <ac:chgData name="German Roberto Pardo Gonzalez" userId="d5311aa7-6723-4fe3-ba77-f096abe815df" providerId="ADAL" clId="{EA32731A-A2BE-48AD-938C-5FD6C462866B}" dt="2023-05-24T01:05:04.003" v="8119" actId="20577"/>
          <ac:spMkLst>
            <pc:docMk/>
            <pc:sldMk cId="2847404916" sldId="268"/>
            <ac:spMk id="10" creationId="{3B851EDB-4F3D-08C8-3B95-4490C456B329}"/>
          </ac:spMkLst>
        </pc:spChg>
      </pc:sldChg>
      <pc:sldChg chg="delSp modSp mod modNotesTx">
        <pc:chgData name="German Roberto Pardo Gonzalez" userId="d5311aa7-6723-4fe3-ba77-f096abe815df" providerId="ADAL" clId="{EA32731A-A2BE-48AD-938C-5FD6C462866B}" dt="2023-05-29T03:03:15.279" v="10311" actId="2711"/>
        <pc:sldMkLst>
          <pc:docMk/>
          <pc:sldMk cId="0" sldId="269"/>
        </pc:sldMkLst>
        <pc:spChg chg="mod">
          <ac:chgData name="German Roberto Pardo Gonzalez" userId="d5311aa7-6723-4fe3-ba77-f096abe815df" providerId="ADAL" clId="{EA32731A-A2BE-48AD-938C-5FD6C462866B}" dt="2023-04-17T19:49:49.488" v="170" actId="14100"/>
          <ac:spMkLst>
            <pc:docMk/>
            <pc:sldMk cId="0" sldId="269"/>
            <ac:spMk id="7" creationId="{25C98981-E399-FA56-68F0-C77095DA23F6}"/>
          </ac:spMkLst>
        </pc:spChg>
        <pc:spChg chg="mod">
          <ac:chgData name="German Roberto Pardo Gonzalez" userId="d5311aa7-6723-4fe3-ba77-f096abe815df" providerId="ADAL" clId="{EA32731A-A2BE-48AD-938C-5FD6C462866B}" dt="2023-05-29T03:03:15.279" v="10311" actId="2711"/>
          <ac:spMkLst>
            <pc:docMk/>
            <pc:sldMk cId="0" sldId="269"/>
            <ac:spMk id="9" creationId="{8FE3E641-F705-27AF-CB9D-89B86257E62E}"/>
          </ac:spMkLst>
        </pc:spChg>
        <pc:spChg chg="mod">
          <ac:chgData name="German Roberto Pardo Gonzalez" userId="d5311aa7-6723-4fe3-ba77-f096abe815df" providerId="ADAL" clId="{EA32731A-A2BE-48AD-938C-5FD6C462866B}" dt="2023-05-24T09:59:04.617" v="8181" actId="20577"/>
          <ac:spMkLst>
            <pc:docMk/>
            <pc:sldMk cId="0" sldId="269"/>
            <ac:spMk id="67" creationId="{00000000-0000-0000-0000-000000000000}"/>
          </ac:spMkLst>
        </pc:spChg>
        <pc:picChg chg="del">
          <ac:chgData name="German Roberto Pardo Gonzalez" userId="d5311aa7-6723-4fe3-ba77-f096abe815df" providerId="ADAL" clId="{EA32731A-A2BE-48AD-938C-5FD6C462866B}" dt="2023-04-17T19:49:34.259" v="120" actId="478"/>
          <ac:picMkLst>
            <pc:docMk/>
            <pc:sldMk cId="0" sldId="269"/>
            <ac:picMk id="4" creationId="{65034B2F-72CA-4AE1-050E-F8C05F61A7B4}"/>
          </ac:picMkLst>
        </pc:picChg>
      </pc:sldChg>
      <pc:sldChg chg="del">
        <pc:chgData name="German Roberto Pardo Gonzalez" userId="d5311aa7-6723-4fe3-ba77-f096abe815df" providerId="ADAL" clId="{EA32731A-A2BE-48AD-938C-5FD6C462866B}" dt="2023-05-29T02:24:37.127" v="9739" actId="47"/>
        <pc:sldMkLst>
          <pc:docMk/>
          <pc:sldMk cId="3695214006" sldId="326"/>
        </pc:sldMkLst>
      </pc:sldChg>
      <pc:sldChg chg="addSp delSp modSp mod">
        <pc:chgData name="German Roberto Pardo Gonzalez" userId="d5311aa7-6723-4fe3-ba77-f096abe815df" providerId="ADAL" clId="{EA32731A-A2BE-48AD-938C-5FD6C462866B}" dt="2023-04-20T23:41:23.211" v="2496" actId="1076"/>
        <pc:sldMkLst>
          <pc:docMk/>
          <pc:sldMk cId="1111403022" sldId="356"/>
        </pc:sldMkLst>
        <pc:spChg chg="mod">
          <ac:chgData name="German Roberto Pardo Gonzalez" userId="d5311aa7-6723-4fe3-ba77-f096abe815df" providerId="ADAL" clId="{EA32731A-A2BE-48AD-938C-5FD6C462866B}" dt="2023-04-20T23:01:37.763" v="1113" actId="5793"/>
          <ac:spMkLst>
            <pc:docMk/>
            <pc:sldMk cId="1111403022" sldId="356"/>
            <ac:spMk id="2" creationId="{EE400996-64E2-ADE3-9182-70C21B22F3E1}"/>
          </ac:spMkLst>
        </pc:spChg>
        <pc:spChg chg="add mod">
          <ac:chgData name="German Roberto Pardo Gonzalez" userId="d5311aa7-6723-4fe3-ba77-f096abe815df" providerId="ADAL" clId="{EA32731A-A2BE-48AD-938C-5FD6C462866B}" dt="2023-04-20T23:41:23.211" v="2496" actId="1076"/>
          <ac:spMkLst>
            <pc:docMk/>
            <pc:sldMk cId="1111403022" sldId="356"/>
            <ac:spMk id="10" creationId="{8598520C-AF44-06FA-14E6-31C001B3F2CE}"/>
          </ac:spMkLst>
        </pc:spChg>
        <pc:spChg chg="mod">
          <ac:chgData name="German Roberto Pardo Gonzalez" userId="d5311aa7-6723-4fe3-ba77-f096abe815df" providerId="ADAL" clId="{EA32731A-A2BE-48AD-938C-5FD6C462866B}" dt="2023-04-17T19:53:01.463" v="340" actId="20577"/>
          <ac:spMkLst>
            <pc:docMk/>
            <pc:sldMk cId="1111403022" sldId="356"/>
            <ac:spMk id="85" creationId="{00000000-0000-0000-0000-000000000000}"/>
          </ac:spMkLst>
        </pc:spChg>
        <pc:picChg chg="add del mod">
          <ac:chgData name="German Roberto Pardo Gonzalez" userId="d5311aa7-6723-4fe3-ba77-f096abe815df" providerId="ADAL" clId="{EA32731A-A2BE-48AD-938C-5FD6C462866B}" dt="2023-04-20T22:57:54.699" v="1023" actId="478"/>
          <ac:picMkLst>
            <pc:docMk/>
            <pc:sldMk cId="1111403022" sldId="356"/>
            <ac:picMk id="5" creationId="{E3C465DF-4686-A2AA-C434-E76217EE8DC1}"/>
          </ac:picMkLst>
        </pc:picChg>
        <pc:picChg chg="del">
          <ac:chgData name="German Roberto Pardo Gonzalez" userId="d5311aa7-6723-4fe3-ba77-f096abe815df" providerId="ADAL" clId="{EA32731A-A2BE-48AD-938C-5FD6C462866B}" dt="2023-04-20T22:56:31.204" v="985" actId="478"/>
          <ac:picMkLst>
            <pc:docMk/>
            <pc:sldMk cId="1111403022" sldId="356"/>
            <ac:picMk id="7" creationId="{B97FDCCD-4749-BE1E-A7EF-44D7DDAA07C3}"/>
          </ac:picMkLst>
        </pc:picChg>
        <pc:picChg chg="add mod">
          <ac:chgData name="German Roberto Pardo Gonzalez" userId="d5311aa7-6723-4fe3-ba77-f096abe815df" providerId="ADAL" clId="{EA32731A-A2BE-48AD-938C-5FD6C462866B}" dt="2023-04-20T22:58:01.806" v="1027" actId="1076"/>
          <ac:picMkLst>
            <pc:docMk/>
            <pc:sldMk cId="1111403022" sldId="356"/>
            <ac:picMk id="8" creationId="{1A6FBAEE-09FD-54A9-6461-9A11848656DB}"/>
          </ac:picMkLst>
        </pc:picChg>
      </pc:sldChg>
      <pc:sldChg chg="del">
        <pc:chgData name="German Roberto Pardo Gonzalez" userId="d5311aa7-6723-4fe3-ba77-f096abe815df" providerId="ADAL" clId="{EA32731A-A2BE-48AD-938C-5FD6C462866B}" dt="2023-05-29T02:23:51.128" v="9734" actId="47"/>
        <pc:sldMkLst>
          <pc:docMk/>
          <pc:sldMk cId="992125901" sldId="368"/>
        </pc:sldMkLst>
      </pc:sldChg>
      <pc:sldChg chg="del">
        <pc:chgData name="German Roberto Pardo Gonzalez" userId="d5311aa7-6723-4fe3-ba77-f096abe815df" providerId="ADAL" clId="{EA32731A-A2BE-48AD-938C-5FD6C462866B}" dt="2023-05-30T01:53:26.425" v="10923" actId="47"/>
        <pc:sldMkLst>
          <pc:docMk/>
          <pc:sldMk cId="3240379902" sldId="369"/>
        </pc:sldMkLst>
      </pc:sldChg>
      <pc:sldChg chg="del">
        <pc:chgData name="German Roberto Pardo Gonzalez" userId="d5311aa7-6723-4fe3-ba77-f096abe815df" providerId="ADAL" clId="{EA32731A-A2BE-48AD-938C-5FD6C462866B}" dt="2023-05-30T01:33:46.657" v="10842" actId="47"/>
        <pc:sldMkLst>
          <pc:docMk/>
          <pc:sldMk cId="916252909" sldId="375"/>
        </pc:sldMkLst>
      </pc:sldChg>
      <pc:sldChg chg="del">
        <pc:chgData name="German Roberto Pardo Gonzalez" userId="d5311aa7-6723-4fe3-ba77-f096abe815df" providerId="ADAL" clId="{EA32731A-A2BE-48AD-938C-5FD6C462866B}" dt="2023-05-29T02:24:46.319" v="9742" actId="47"/>
        <pc:sldMkLst>
          <pc:docMk/>
          <pc:sldMk cId="3408071643" sldId="377"/>
        </pc:sldMkLst>
      </pc:sldChg>
      <pc:sldChg chg="delSp modSp add mod ord">
        <pc:chgData name="German Roberto Pardo Gonzalez" userId="d5311aa7-6723-4fe3-ba77-f096abe815df" providerId="ADAL" clId="{EA32731A-A2BE-48AD-938C-5FD6C462866B}" dt="2023-05-26T02:58:00.120" v="8583" actId="20577"/>
        <pc:sldMkLst>
          <pc:docMk/>
          <pc:sldMk cId="183654586" sldId="381"/>
        </pc:sldMkLst>
        <pc:spChg chg="mod">
          <ac:chgData name="German Roberto Pardo Gonzalez" userId="d5311aa7-6723-4fe3-ba77-f096abe815df" providerId="ADAL" clId="{EA32731A-A2BE-48AD-938C-5FD6C462866B}" dt="2023-04-26T20:08:58.367" v="5725" actId="20577"/>
          <ac:spMkLst>
            <pc:docMk/>
            <pc:sldMk cId="183654586" sldId="381"/>
            <ac:spMk id="5" creationId="{1E5114C2-87EA-87C4-CB1F-4B4F2060E49A}"/>
          </ac:spMkLst>
        </pc:spChg>
        <pc:spChg chg="mod">
          <ac:chgData name="German Roberto Pardo Gonzalez" userId="d5311aa7-6723-4fe3-ba77-f096abe815df" providerId="ADAL" clId="{EA32731A-A2BE-48AD-938C-5FD6C462866B}" dt="2023-04-26T20:08:51.299" v="5715" actId="404"/>
          <ac:spMkLst>
            <pc:docMk/>
            <pc:sldMk cId="183654586" sldId="381"/>
            <ac:spMk id="6" creationId="{D3CFE1B1-E97C-1995-DAF6-0B5213AA4F3B}"/>
          </ac:spMkLst>
        </pc:spChg>
        <pc:spChg chg="mod">
          <ac:chgData name="German Roberto Pardo Gonzalez" userId="d5311aa7-6723-4fe3-ba77-f096abe815df" providerId="ADAL" clId="{EA32731A-A2BE-48AD-938C-5FD6C462866B}" dt="2023-05-26T02:58:00.120" v="8583" actId="20577"/>
          <ac:spMkLst>
            <pc:docMk/>
            <pc:sldMk cId="183654586" sldId="381"/>
            <ac:spMk id="8" creationId="{A5BF1C46-8E8F-E7D8-720F-76F15782C2C5}"/>
          </ac:spMkLst>
        </pc:spChg>
        <pc:picChg chg="del">
          <ac:chgData name="German Roberto Pardo Gonzalez" userId="d5311aa7-6723-4fe3-ba77-f096abe815df" providerId="ADAL" clId="{EA32731A-A2BE-48AD-938C-5FD6C462866B}" dt="2023-04-20T23:44:33.991" v="2505" actId="478"/>
          <ac:picMkLst>
            <pc:docMk/>
            <pc:sldMk cId="183654586" sldId="381"/>
            <ac:picMk id="7" creationId="{89C3CF2D-58D5-BE13-073B-70A147315288}"/>
          </ac:picMkLst>
        </pc:picChg>
        <pc:picChg chg="del">
          <ac:chgData name="German Roberto Pardo Gonzalez" userId="d5311aa7-6723-4fe3-ba77-f096abe815df" providerId="ADAL" clId="{EA32731A-A2BE-48AD-938C-5FD6C462866B}" dt="2023-04-20T23:44:36.166" v="2507" actId="478"/>
          <ac:picMkLst>
            <pc:docMk/>
            <pc:sldMk cId="183654586" sldId="381"/>
            <ac:picMk id="9" creationId="{7CC8F4C1-6E8E-060F-8B8C-B1202CAE05DB}"/>
          </ac:picMkLst>
        </pc:picChg>
        <pc:picChg chg="del">
          <ac:chgData name="German Roberto Pardo Gonzalez" userId="d5311aa7-6723-4fe3-ba77-f096abe815df" providerId="ADAL" clId="{EA32731A-A2BE-48AD-938C-5FD6C462866B}" dt="2023-04-20T23:44:35.019" v="2506" actId="478"/>
          <ac:picMkLst>
            <pc:docMk/>
            <pc:sldMk cId="183654586" sldId="381"/>
            <ac:picMk id="10" creationId="{9B9D73C0-1D60-1BA2-8792-9B8D890AEC48}"/>
          </ac:picMkLst>
        </pc:picChg>
      </pc:sldChg>
      <pc:sldChg chg="addSp delSp modSp mod">
        <pc:chgData name="German Roberto Pardo Gonzalez" userId="d5311aa7-6723-4fe3-ba77-f096abe815df" providerId="ADAL" clId="{EA32731A-A2BE-48AD-938C-5FD6C462866B}" dt="2023-05-29T03:01:18.354" v="10309" actId="114"/>
        <pc:sldMkLst>
          <pc:docMk/>
          <pc:sldMk cId="1640079945" sldId="384"/>
        </pc:sldMkLst>
        <pc:spChg chg="mod">
          <ac:chgData name="German Roberto Pardo Gonzalez" userId="d5311aa7-6723-4fe3-ba77-f096abe815df" providerId="ADAL" clId="{EA32731A-A2BE-48AD-938C-5FD6C462866B}" dt="2023-05-29T03:01:18.354" v="10309" actId="114"/>
          <ac:spMkLst>
            <pc:docMk/>
            <pc:sldMk cId="1640079945" sldId="384"/>
            <ac:spMk id="10" creationId="{33B80FAD-4B5E-AE5E-9EC9-E5D7D11FD926}"/>
          </ac:spMkLst>
        </pc:spChg>
        <pc:grpChg chg="add del">
          <ac:chgData name="German Roberto Pardo Gonzalez" userId="d5311aa7-6723-4fe3-ba77-f096abe815df" providerId="ADAL" clId="{EA32731A-A2BE-48AD-938C-5FD6C462866B}" dt="2023-04-24T23:50:18.816" v="4451" actId="478"/>
          <ac:grpSpMkLst>
            <pc:docMk/>
            <pc:sldMk cId="1640079945" sldId="384"/>
            <ac:grpSpMk id="12" creationId="{5CA748CE-FF4A-2333-59F6-02DF2D2B97D6}"/>
          </ac:grpSpMkLst>
        </pc:grpChg>
        <pc:picChg chg="add mod">
          <ac:chgData name="German Roberto Pardo Gonzalez" userId="d5311aa7-6723-4fe3-ba77-f096abe815df" providerId="ADAL" clId="{EA32731A-A2BE-48AD-938C-5FD6C462866B}" dt="2023-04-24T23:52:51.815" v="4453" actId="1076"/>
          <ac:picMkLst>
            <pc:docMk/>
            <pc:sldMk cId="1640079945" sldId="384"/>
            <ac:picMk id="3" creationId="{DD0D57BC-D0AA-7454-084B-6F8ABBB5D6EF}"/>
          </ac:picMkLst>
        </pc:picChg>
      </pc:sldChg>
      <pc:sldChg chg="modSp del mod">
        <pc:chgData name="German Roberto Pardo Gonzalez" userId="d5311aa7-6723-4fe3-ba77-f096abe815df" providerId="ADAL" clId="{EA32731A-A2BE-48AD-938C-5FD6C462866B}" dt="2023-04-24T23:46:07.549" v="4416" actId="47"/>
        <pc:sldMkLst>
          <pc:docMk/>
          <pc:sldMk cId="2617439455" sldId="389"/>
        </pc:sldMkLst>
        <pc:spChg chg="mod">
          <ac:chgData name="German Roberto Pardo Gonzalez" userId="d5311aa7-6723-4fe3-ba77-f096abe815df" providerId="ADAL" clId="{EA32731A-A2BE-48AD-938C-5FD6C462866B}" dt="2023-04-24T23:45:41.627" v="4408" actId="20577"/>
          <ac:spMkLst>
            <pc:docMk/>
            <pc:sldMk cId="2617439455" sldId="389"/>
            <ac:spMk id="9" creationId="{F03B255E-2014-3D39-8C22-193C5A3246F2}"/>
          </ac:spMkLst>
        </pc:spChg>
      </pc:sldChg>
      <pc:sldChg chg="del">
        <pc:chgData name="German Roberto Pardo Gonzalez" userId="d5311aa7-6723-4fe3-ba77-f096abe815df" providerId="ADAL" clId="{EA32731A-A2BE-48AD-938C-5FD6C462866B}" dt="2023-05-29T02:24:27.296" v="9735" actId="47"/>
        <pc:sldMkLst>
          <pc:docMk/>
          <pc:sldMk cId="1778791749" sldId="427"/>
        </pc:sldMkLst>
      </pc:sldChg>
      <pc:sldChg chg="del">
        <pc:chgData name="German Roberto Pardo Gonzalez" userId="d5311aa7-6723-4fe3-ba77-f096abe815df" providerId="ADAL" clId="{EA32731A-A2BE-48AD-938C-5FD6C462866B}" dt="2023-05-29T02:24:34.007" v="9737" actId="47"/>
        <pc:sldMkLst>
          <pc:docMk/>
          <pc:sldMk cId="4013653370" sldId="451"/>
        </pc:sldMkLst>
      </pc:sldChg>
      <pc:sldChg chg="modSp del mod">
        <pc:chgData name="German Roberto Pardo Gonzalez" userId="d5311aa7-6723-4fe3-ba77-f096abe815df" providerId="ADAL" clId="{EA32731A-A2BE-48AD-938C-5FD6C462866B}" dt="2023-05-29T23:33:01.469" v="10408" actId="47"/>
        <pc:sldMkLst>
          <pc:docMk/>
          <pc:sldMk cId="3122079819" sldId="456"/>
        </pc:sldMkLst>
        <pc:spChg chg="mod">
          <ac:chgData name="German Roberto Pardo Gonzalez" userId="d5311aa7-6723-4fe3-ba77-f096abe815df" providerId="ADAL" clId="{EA32731A-A2BE-48AD-938C-5FD6C462866B}" dt="2023-04-26T19:53:29.647" v="5029" actId="20577"/>
          <ac:spMkLst>
            <pc:docMk/>
            <pc:sldMk cId="3122079819" sldId="456"/>
            <ac:spMk id="4" creationId="{B0915C8B-046A-3B24-3C7E-EA5A3FF888E9}"/>
          </ac:spMkLst>
        </pc:spChg>
      </pc:sldChg>
      <pc:sldChg chg="del">
        <pc:chgData name="German Roberto Pardo Gonzalez" userId="d5311aa7-6723-4fe3-ba77-f096abe815df" providerId="ADAL" clId="{EA32731A-A2BE-48AD-938C-5FD6C462866B}" dt="2023-05-29T02:24:30.808" v="9736" actId="47"/>
        <pc:sldMkLst>
          <pc:docMk/>
          <pc:sldMk cId="3587802630" sldId="460"/>
        </pc:sldMkLst>
      </pc:sldChg>
      <pc:sldChg chg="del">
        <pc:chgData name="German Roberto Pardo Gonzalez" userId="d5311aa7-6723-4fe3-ba77-f096abe815df" providerId="ADAL" clId="{EA32731A-A2BE-48AD-938C-5FD6C462866B}" dt="2023-05-29T02:24:49.995" v="9743" actId="47"/>
        <pc:sldMkLst>
          <pc:docMk/>
          <pc:sldMk cId="3435280587" sldId="462"/>
        </pc:sldMkLst>
      </pc:sldChg>
      <pc:sldChg chg="del">
        <pc:chgData name="German Roberto Pardo Gonzalez" userId="d5311aa7-6723-4fe3-ba77-f096abe815df" providerId="ADAL" clId="{EA32731A-A2BE-48AD-938C-5FD6C462866B}" dt="2023-05-29T02:24:35.025" v="9738" actId="47"/>
        <pc:sldMkLst>
          <pc:docMk/>
          <pc:sldMk cId="2584188723" sldId="464"/>
        </pc:sldMkLst>
      </pc:sldChg>
      <pc:sldChg chg="modSp add del mod">
        <pc:chgData name="German Roberto Pardo Gonzalez" userId="d5311aa7-6723-4fe3-ba77-f096abe815df" providerId="ADAL" clId="{EA32731A-A2BE-48AD-938C-5FD6C462866B}" dt="2023-04-17T20:06:39.983" v="745" actId="47"/>
        <pc:sldMkLst>
          <pc:docMk/>
          <pc:sldMk cId="3919242819" sldId="465"/>
        </pc:sldMkLst>
        <pc:spChg chg="mod">
          <ac:chgData name="German Roberto Pardo Gonzalez" userId="d5311aa7-6723-4fe3-ba77-f096abe815df" providerId="ADAL" clId="{EA32731A-A2BE-48AD-938C-5FD6C462866B}" dt="2023-04-17T19:51:37.055" v="305" actId="20577"/>
          <ac:spMkLst>
            <pc:docMk/>
            <pc:sldMk cId="3919242819" sldId="465"/>
            <ac:spMk id="6" creationId="{5D8AAC80-BA8C-828C-66E9-E60EB92BBCD6}"/>
          </ac:spMkLst>
        </pc:spChg>
      </pc:sldChg>
      <pc:sldChg chg="addSp delSp modSp mod">
        <pc:chgData name="German Roberto Pardo Gonzalez" userId="d5311aa7-6723-4fe3-ba77-f096abe815df" providerId="ADAL" clId="{EA32731A-A2BE-48AD-938C-5FD6C462866B}" dt="2023-05-29T01:24:48.486" v="9226" actId="20577"/>
        <pc:sldMkLst>
          <pc:docMk/>
          <pc:sldMk cId="2297773540" sldId="466"/>
        </pc:sldMkLst>
        <pc:spChg chg="del mod">
          <ac:chgData name="German Roberto Pardo Gonzalez" userId="d5311aa7-6723-4fe3-ba77-f096abe815df" providerId="ADAL" clId="{EA32731A-A2BE-48AD-938C-5FD6C462866B}" dt="2023-04-20T23:30:26.680" v="2205" actId="478"/>
          <ac:spMkLst>
            <pc:docMk/>
            <pc:sldMk cId="2297773540" sldId="466"/>
            <ac:spMk id="2" creationId="{E7924381-1F09-08F1-31A4-F5B3AE519FF2}"/>
          </ac:spMkLst>
        </pc:spChg>
        <pc:spChg chg="add del mod">
          <ac:chgData name="German Roberto Pardo Gonzalez" userId="d5311aa7-6723-4fe3-ba77-f096abe815df" providerId="ADAL" clId="{EA32731A-A2BE-48AD-938C-5FD6C462866B}" dt="2023-04-20T23:30:53.751" v="2243" actId="478"/>
          <ac:spMkLst>
            <pc:docMk/>
            <pc:sldMk cId="2297773540" sldId="466"/>
            <ac:spMk id="7" creationId="{16B8CA7A-0C8B-3599-9FDE-C1A7E9B83B11}"/>
          </ac:spMkLst>
        </pc:spChg>
        <pc:spChg chg="add del">
          <ac:chgData name="German Roberto Pardo Gonzalez" userId="d5311aa7-6723-4fe3-ba77-f096abe815df" providerId="ADAL" clId="{EA32731A-A2BE-48AD-938C-5FD6C462866B}" dt="2023-04-20T23:32:43.290" v="2246" actId="22"/>
          <ac:spMkLst>
            <pc:docMk/>
            <pc:sldMk cId="2297773540" sldId="466"/>
            <ac:spMk id="11" creationId="{FCF53884-F81D-AB05-5F32-05A6F17819B0}"/>
          </ac:spMkLst>
        </pc:spChg>
        <pc:spChg chg="add mod">
          <ac:chgData name="German Roberto Pardo Gonzalez" userId="d5311aa7-6723-4fe3-ba77-f096abe815df" providerId="ADAL" clId="{EA32731A-A2BE-48AD-938C-5FD6C462866B}" dt="2023-04-20T23:34:18.634" v="2260" actId="14100"/>
          <ac:spMkLst>
            <pc:docMk/>
            <pc:sldMk cId="2297773540" sldId="466"/>
            <ac:spMk id="13" creationId="{D5C16E9E-1CB7-FCB5-FE08-CF5228BD4F03}"/>
          </ac:spMkLst>
        </pc:spChg>
        <pc:spChg chg="add mod">
          <ac:chgData name="German Roberto Pardo Gonzalez" userId="d5311aa7-6723-4fe3-ba77-f096abe815df" providerId="ADAL" clId="{EA32731A-A2BE-48AD-938C-5FD6C462866B}" dt="2023-05-29T01:24:48.486" v="9226" actId="20577"/>
          <ac:spMkLst>
            <pc:docMk/>
            <pc:sldMk cId="2297773540" sldId="466"/>
            <ac:spMk id="16" creationId="{8E1E4AB3-A334-243B-69C8-718FC3E7A2E8}"/>
          </ac:spMkLst>
        </pc:spChg>
        <pc:spChg chg="mod">
          <ac:chgData name="German Roberto Pardo Gonzalez" userId="d5311aa7-6723-4fe3-ba77-f096abe815df" providerId="ADAL" clId="{EA32731A-A2BE-48AD-938C-5FD6C462866B}" dt="2023-04-20T23:37:15.409" v="2295" actId="14100"/>
          <ac:spMkLst>
            <pc:docMk/>
            <pc:sldMk cId="2297773540" sldId="466"/>
            <ac:spMk id="85" creationId="{00000000-0000-0000-0000-000000000000}"/>
          </ac:spMkLst>
        </pc:spChg>
        <pc:picChg chg="add del mod">
          <ac:chgData name="German Roberto Pardo Gonzalez" userId="d5311aa7-6723-4fe3-ba77-f096abe815df" providerId="ADAL" clId="{EA32731A-A2BE-48AD-938C-5FD6C462866B}" dt="2023-04-20T23:30:24.128" v="2204" actId="478"/>
          <ac:picMkLst>
            <pc:docMk/>
            <pc:sldMk cId="2297773540" sldId="466"/>
            <ac:picMk id="5" creationId="{169FC147-8AEE-041D-2D1E-A3EEA8684566}"/>
          </ac:picMkLst>
        </pc:picChg>
        <pc:picChg chg="add mod">
          <ac:chgData name="German Roberto Pardo Gonzalez" userId="d5311aa7-6723-4fe3-ba77-f096abe815df" providerId="ADAL" clId="{EA32731A-A2BE-48AD-938C-5FD6C462866B}" dt="2023-04-20T23:33:35.315" v="2249" actId="1076"/>
          <ac:picMkLst>
            <pc:docMk/>
            <pc:sldMk cId="2297773540" sldId="466"/>
            <ac:picMk id="9" creationId="{DD41EE78-E968-5DDE-9F57-6F8F53DC9061}"/>
          </ac:picMkLst>
        </pc:picChg>
        <pc:picChg chg="add mod">
          <ac:chgData name="German Roberto Pardo Gonzalez" userId="d5311aa7-6723-4fe3-ba77-f096abe815df" providerId="ADAL" clId="{EA32731A-A2BE-48AD-938C-5FD6C462866B}" dt="2023-04-20T23:36:46.670" v="2264" actId="1076"/>
          <ac:picMkLst>
            <pc:docMk/>
            <pc:sldMk cId="2297773540" sldId="466"/>
            <ac:picMk id="14" creationId="{E0FF5ECE-CEE8-5F5F-14E6-D1941AFB7FBA}"/>
          </ac:picMkLst>
        </pc:picChg>
        <pc:picChg chg="add mod">
          <ac:chgData name="German Roberto Pardo Gonzalez" userId="d5311aa7-6723-4fe3-ba77-f096abe815df" providerId="ADAL" clId="{EA32731A-A2BE-48AD-938C-5FD6C462866B}" dt="2023-04-20T23:36:55.421" v="2266" actId="1076"/>
          <ac:picMkLst>
            <pc:docMk/>
            <pc:sldMk cId="2297773540" sldId="466"/>
            <ac:picMk id="15" creationId="{90979F34-93EA-2009-0B84-8B8B0730DDC7}"/>
          </ac:picMkLst>
        </pc:picChg>
      </pc:sldChg>
      <pc:sldChg chg="del">
        <pc:chgData name="German Roberto Pardo Gonzalez" userId="d5311aa7-6723-4fe3-ba77-f096abe815df" providerId="ADAL" clId="{EA32731A-A2BE-48AD-938C-5FD6C462866B}" dt="2023-04-17T20:07:11.602" v="747" actId="47"/>
        <pc:sldMkLst>
          <pc:docMk/>
          <pc:sldMk cId="287181487" sldId="467"/>
        </pc:sldMkLst>
      </pc:sldChg>
      <pc:sldChg chg="del">
        <pc:chgData name="German Roberto Pardo Gonzalez" userId="d5311aa7-6723-4fe3-ba77-f096abe815df" providerId="ADAL" clId="{EA32731A-A2BE-48AD-938C-5FD6C462866B}" dt="2023-04-17T20:09:10.652" v="767" actId="47"/>
        <pc:sldMkLst>
          <pc:docMk/>
          <pc:sldMk cId="3543798990" sldId="468"/>
        </pc:sldMkLst>
      </pc:sldChg>
      <pc:sldChg chg="del">
        <pc:chgData name="German Roberto Pardo Gonzalez" userId="d5311aa7-6723-4fe3-ba77-f096abe815df" providerId="ADAL" clId="{EA32731A-A2BE-48AD-938C-5FD6C462866B}" dt="2023-04-17T20:08:56.370" v="763" actId="47"/>
        <pc:sldMkLst>
          <pc:docMk/>
          <pc:sldMk cId="2983397715" sldId="469"/>
        </pc:sldMkLst>
      </pc:sldChg>
      <pc:sldChg chg="add del">
        <pc:chgData name="German Roberto Pardo Gonzalez" userId="d5311aa7-6723-4fe3-ba77-f096abe815df" providerId="ADAL" clId="{EA32731A-A2BE-48AD-938C-5FD6C462866B}" dt="2023-04-17T20:08:25.983" v="759" actId="47"/>
        <pc:sldMkLst>
          <pc:docMk/>
          <pc:sldMk cId="3635310558" sldId="470"/>
        </pc:sldMkLst>
      </pc:sldChg>
      <pc:sldChg chg="del">
        <pc:chgData name="German Roberto Pardo Gonzalez" userId="d5311aa7-6723-4fe3-ba77-f096abe815df" providerId="ADAL" clId="{EA32731A-A2BE-48AD-938C-5FD6C462866B}" dt="2023-04-17T20:11:20.443" v="824" actId="47"/>
        <pc:sldMkLst>
          <pc:docMk/>
          <pc:sldMk cId="2356537577" sldId="471"/>
        </pc:sldMkLst>
      </pc:sldChg>
      <pc:sldChg chg="del">
        <pc:chgData name="German Roberto Pardo Gonzalez" userId="d5311aa7-6723-4fe3-ba77-f096abe815df" providerId="ADAL" clId="{EA32731A-A2BE-48AD-938C-5FD6C462866B}" dt="2023-04-17T20:11:42.319" v="829" actId="47"/>
        <pc:sldMkLst>
          <pc:docMk/>
          <pc:sldMk cId="1701990730" sldId="472"/>
        </pc:sldMkLst>
      </pc:sldChg>
      <pc:sldChg chg="del">
        <pc:chgData name="German Roberto Pardo Gonzalez" userId="d5311aa7-6723-4fe3-ba77-f096abe815df" providerId="ADAL" clId="{EA32731A-A2BE-48AD-938C-5FD6C462866B}" dt="2023-04-17T20:11:53.682" v="831" actId="47"/>
        <pc:sldMkLst>
          <pc:docMk/>
          <pc:sldMk cId="2165624705" sldId="473"/>
        </pc:sldMkLst>
      </pc:sldChg>
      <pc:sldChg chg="modSp mod">
        <pc:chgData name="German Roberto Pardo Gonzalez" userId="d5311aa7-6723-4fe3-ba77-f096abe815df" providerId="ADAL" clId="{EA32731A-A2BE-48AD-938C-5FD6C462866B}" dt="2023-05-23T14:42:12.777" v="7737" actId="14100"/>
        <pc:sldMkLst>
          <pc:docMk/>
          <pc:sldMk cId="3759643174" sldId="474"/>
        </pc:sldMkLst>
        <pc:spChg chg="mod">
          <ac:chgData name="German Roberto Pardo Gonzalez" userId="d5311aa7-6723-4fe3-ba77-f096abe815df" providerId="ADAL" clId="{EA32731A-A2BE-48AD-938C-5FD6C462866B}" dt="2023-05-23T14:42:12.777" v="7737" actId="14100"/>
          <ac:spMkLst>
            <pc:docMk/>
            <pc:sldMk cId="3759643174" sldId="474"/>
            <ac:spMk id="2" creationId="{A582C551-8225-01E0-9992-03633B7C0713}"/>
          </ac:spMkLst>
        </pc:spChg>
        <pc:spChg chg="mod">
          <ac:chgData name="German Roberto Pardo Gonzalez" userId="d5311aa7-6723-4fe3-ba77-f096abe815df" providerId="ADAL" clId="{EA32731A-A2BE-48AD-938C-5FD6C462866B}" dt="2023-05-01T16:18:46.428" v="6085" actId="20577"/>
          <ac:spMkLst>
            <pc:docMk/>
            <pc:sldMk cId="3759643174" sldId="474"/>
            <ac:spMk id="9" creationId="{F8EB2BC0-61C8-ABE0-137D-A6BB66E06B04}"/>
          </ac:spMkLst>
        </pc:spChg>
      </pc:sldChg>
      <pc:sldChg chg="addSp delSp modSp mod">
        <pc:chgData name="German Roberto Pardo Gonzalez" userId="d5311aa7-6723-4fe3-ba77-f096abe815df" providerId="ADAL" clId="{EA32731A-A2BE-48AD-938C-5FD6C462866B}" dt="2023-05-26T02:34:52.405" v="8338" actId="20577"/>
        <pc:sldMkLst>
          <pc:docMk/>
          <pc:sldMk cId="2085311977" sldId="475"/>
        </pc:sldMkLst>
        <pc:spChg chg="mod">
          <ac:chgData name="German Roberto Pardo Gonzalez" userId="d5311aa7-6723-4fe3-ba77-f096abe815df" providerId="ADAL" clId="{EA32731A-A2BE-48AD-938C-5FD6C462866B}" dt="2023-05-26T02:34:52.405" v="8338" actId="20577"/>
          <ac:spMkLst>
            <pc:docMk/>
            <pc:sldMk cId="2085311977" sldId="475"/>
            <ac:spMk id="3" creationId="{5892A711-C38E-FFDA-E7DE-388FC4FFE8D7}"/>
          </ac:spMkLst>
        </pc:spChg>
        <pc:spChg chg="mod">
          <ac:chgData name="German Roberto Pardo Gonzalez" userId="d5311aa7-6723-4fe3-ba77-f096abe815df" providerId="ADAL" clId="{EA32731A-A2BE-48AD-938C-5FD6C462866B}" dt="2023-04-23T19:37:15.295" v="3792" actId="20577"/>
          <ac:spMkLst>
            <pc:docMk/>
            <pc:sldMk cId="2085311977" sldId="475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EA32731A-A2BE-48AD-938C-5FD6C462866B}" dt="2023-04-23T19:28:57.409" v="3488" actId="478"/>
          <ac:picMkLst>
            <pc:docMk/>
            <pc:sldMk cId="2085311977" sldId="475"/>
            <ac:picMk id="2" creationId="{3A1721FF-D459-5864-2FF3-9793F9D69ED2}"/>
          </ac:picMkLst>
        </pc:picChg>
        <pc:picChg chg="add del mod">
          <ac:chgData name="German Roberto Pardo Gonzalez" userId="d5311aa7-6723-4fe3-ba77-f096abe815df" providerId="ADAL" clId="{EA32731A-A2BE-48AD-938C-5FD6C462866B}" dt="2023-05-23T14:44:34.724" v="7752" actId="478"/>
          <ac:picMkLst>
            <pc:docMk/>
            <pc:sldMk cId="2085311977" sldId="475"/>
            <ac:picMk id="4" creationId="{BB90918B-07F6-92A8-E8FC-6C1C8CEC50B4}"/>
          </ac:picMkLst>
        </pc:picChg>
        <pc:picChg chg="add mod">
          <ac:chgData name="German Roberto Pardo Gonzalez" userId="d5311aa7-6723-4fe3-ba77-f096abe815df" providerId="ADAL" clId="{EA32731A-A2BE-48AD-938C-5FD6C462866B}" dt="2023-05-23T14:44:48.258" v="7757" actId="1076"/>
          <ac:picMkLst>
            <pc:docMk/>
            <pc:sldMk cId="2085311977" sldId="475"/>
            <ac:picMk id="6" creationId="{9F74419D-F194-CC3E-EA19-9FC94B557C23}"/>
          </ac:picMkLst>
        </pc:picChg>
      </pc:sldChg>
      <pc:sldChg chg="del">
        <pc:chgData name="German Roberto Pardo Gonzalez" userId="d5311aa7-6723-4fe3-ba77-f096abe815df" providerId="ADAL" clId="{EA32731A-A2BE-48AD-938C-5FD6C462866B}" dt="2023-04-23T19:36:07.034" v="3740" actId="47"/>
        <pc:sldMkLst>
          <pc:docMk/>
          <pc:sldMk cId="2343049737" sldId="476"/>
        </pc:sldMkLst>
      </pc:sldChg>
      <pc:sldChg chg="del">
        <pc:chgData name="German Roberto Pardo Gonzalez" userId="d5311aa7-6723-4fe3-ba77-f096abe815df" providerId="ADAL" clId="{EA32731A-A2BE-48AD-938C-5FD6C462866B}" dt="2023-05-23T15:22:35.366" v="7995" actId="47"/>
        <pc:sldMkLst>
          <pc:docMk/>
          <pc:sldMk cId="393480273" sldId="478"/>
        </pc:sldMkLst>
      </pc:sldChg>
      <pc:sldChg chg="del">
        <pc:chgData name="German Roberto Pardo Gonzalez" userId="d5311aa7-6723-4fe3-ba77-f096abe815df" providerId="ADAL" clId="{EA32731A-A2BE-48AD-938C-5FD6C462866B}" dt="2023-04-24T23:45:14.357" v="4384" actId="47"/>
        <pc:sldMkLst>
          <pc:docMk/>
          <pc:sldMk cId="1000967629" sldId="479"/>
        </pc:sldMkLst>
      </pc:sldChg>
      <pc:sldChg chg="del">
        <pc:chgData name="German Roberto Pardo Gonzalez" userId="d5311aa7-6723-4fe3-ba77-f096abe815df" providerId="ADAL" clId="{EA32731A-A2BE-48AD-938C-5FD6C462866B}" dt="2023-04-24T23:45:21.923" v="4388" actId="47"/>
        <pc:sldMkLst>
          <pc:docMk/>
          <pc:sldMk cId="2234581862" sldId="480"/>
        </pc:sldMkLst>
      </pc:sldChg>
      <pc:sldChg chg="del">
        <pc:chgData name="German Roberto Pardo Gonzalez" userId="d5311aa7-6723-4fe3-ba77-f096abe815df" providerId="ADAL" clId="{EA32731A-A2BE-48AD-938C-5FD6C462866B}" dt="2023-04-20T23:25:20.654" v="2003" actId="47"/>
        <pc:sldMkLst>
          <pc:docMk/>
          <pc:sldMk cId="1042984959" sldId="481"/>
        </pc:sldMkLst>
      </pc:sldChg>
      <pc:sldChg chg="del">
        <pc:chgData name="German Roberto Pardo Gonzalez" userId="d5311aa7-6723-4fe3-ba77-f096abe815df" providerId="ADAL" clId="{EA32731A-A2BE-48AD-938C-5FD6C462866B}" dt="2023-04-20T23:25:24.037" v="2004" actId="47"/>
        <pc:sldMkLst>
          <pc:docMk/>
          <pc:sldMk cId="50248946" sldId="482"/>
        </pc:sldMkLst>
      </pc:sldChg>
      <pc:sldChg chg="addSp modSp mod">
        <pc:chgData name="German Roberto Pardo Gonzalez" userId="d5311aa7-6723-4fe3-ba77-f096abe815df" providerId="ADAL" clId="{EA32731A-A2BE-48AD-938C-5FD6C462866B}" dt="2023-05-26T03:00:32.033" v="8585" actId="1076"/>
        <pc:sldMkLst>
          <pc:docMk/>
          <pc:sldMk cId="3462607178" sldId="483"/>
        </pc:sldMkLst>
        <pc:spChg chg="add mod">
          <ac:chgData name="German Roberto Pardo Gonzalez" userId="d5311aa7-6723-4fe3-ba77-f096abe815df" providerId="ADAL" clId="{EA32731A-A2BE-48AD-938C-5FD6C462866B}" dt="2023-05-26T02:39:28.791" v="8357" actId="1076"/>
          <ac:spMkLst>
            <pc:docMk/>
            <pc:sldMk cId="3462607178" sldId="483"/>
            <ac:spMk id="3" creationId="{4740B51D-6340-EBEF-6C82-162D0B62A666}"/>
          </ac:spMkLst>
        </pc:spChg>
        <pc:spChg chg="mod">
          <ac:chgData name="German Roberto Pardo Gonzalez" userId="d5311aa7-6723-4fe3-ba77-f096abe815df" providerId="ADAL" clId="{EA32731A-A2BE-48AD-938C-5FD6C462866B}" dt="2023-05-26T02:39:14.903" v="8355" actId="14100"/>
          <ac:spMkLst>
            <pc:docMk/>
            <pc:sldMk cId="3462607178" sldId="483"/>
            <ac:spMk id="4" creationId="{909144F0-BEC1-A189-FA34-88CE0C00608D}"/>
          </ac:spMkLst>
        </pc:spChg>
        <pc:spChg chg="mod">
          <ac:chgData name="German Roberto Pardo Gonzalez" userId="d5311aa7-6723-4fe3-ba77-f096abe815df" providerId="ADAL" clId="{EA32731A-A2BE-48AD-938C-5FD6C462866B}" dt="2023-05-26T03:00:32.033" v="8585" actId="1076"/>
          <ac:spMkLst>
            <pc:docMk/>
            <pc:sldMk cId="3462607178" sldId="483"/>
            <ac:spMk id="9" creationId="{F8EB2BC0-61C8-ABE0-137D-A6BB66E06B04}"/>
          </ac:spMkLst>
        </pc:spChg>
      </pc:sldChg>
      <pc:sldChg chg="del">
        <pc:chgData name="German Roberto Pardo Gonzalez" userId="d5311aa7-6723-4fe3-ba77-f096abe815df" providerId="ADAL" clId="{EA32731A-A2BE-48AD-938C-5FD6C462866B}" dt="2023-04-23T19:35:43.972" v="3735" actId="47"/>
        <pc:sldMkLst>
          <pc:docMk/>
          <pc:sldMk cId="1977451059" sldId="486"/>
        </pc:sldMkLst>
      </pc:sldChg>
      <pc:sldChg chg="del">
        <pc:chgData name="German Roberto Pardo Gonzalez" userId="d5311aa7-6723-4fe3-ba77-f096abe815df" providerId="ADAL" clId="{EA32731A-A2BE-48AD-938C-5FD6C462866B}" dt="2023-04-23T19:35:52.824" v="3736" actId="47"/>
        <pc:sldMkLst>
          <pc:docMk/>
          <pc:sldMk cId="2181648852" sldId="487"/>
        </pc:sldMkLst>
      </pc:sldChg>
      <pc:sldChg chg="del">
        <pc:chgData name="German Roberto Pardo Gonzalez" userId="d5311aa7-6723-4fe3-ba77-f096abe815df" providerId="ADAL" clId="{EA32731A-A2BE-48AD-938C-5FD6C462866B}" dt="2023-04-23T19:35:55.724" v="3737" actId="47"/>
        <pc:sldMkLst>
          <pc:docMk/>
          <pc:sldMk cId="1343727463" sldId="488"/>
        </pc:sldMkLst>
      </pc:sldChg>
      <pc:sldChg chg="del">
        <pc:chgData name="German Roberto Pardo Gonzalez" userId="d5311aa7-6723-4fe3-ba77-f096abe815df" providerId="ADAL" clId="{EA32731A-A2BE-48AD-938C-5FD6C462866B}" dt="2023-04-17T19:51:44.428" v="308" actId="47"/>
        <pc:sldMkLst>
          <pc:docMk/>
          <pc:sldMk cId="1475830559" sldId="489"/>
        </pc:sldMkLst>
      </pc:sldChg>
      <pc:sldChg chg="del">
        <pc:chgData name="German Roberto Pardo Gonzalez" userId="d5311aa7-6723-4fe3-ba77-f096abe815df" providerId="ADAL" clId="{EA32731A-A2BE-48AD-938C-5FD6C462866B}" dt="2023-04-17T19:51:42.542" v="307" actId="47"/>
        <pc:sldMkLst>
          <pc:docMk/>
          <pc:sldMk cId="2313860578" sldId="490"/>
        </pc:sldMkLst>
      </pc:sldChg>
      <pc:sldChg chg="del">
        <pc:chgData name="German Roberto Pardo Gonzalez" userId="d5311aa7-6723-4fe3-ba77-f096abe815df" providerId="ADAL" clId="{EA32731A-A2BE-48AD-938C-5FD6C462866B}" dt="2023-04-17T19:51:40.952" v="306" actId="47"/>
        <pc:sldMkLst>
          <pc:docMk/>
          <pc:sldMk cId="3410369226" sldId="491"/>
        </pc:sldMkLst>
      </pc:sldChg>
      <pc:sldChg chg="del">
        <pc:chgData name="German Roberto Pardo Gonzalez" userId="d5311aa7-6723-4fe3-ba77-f096abe815df" providerId="ADAL" clId="{EA32731A-A2BE-48AD-938C-5FD6C462866B}" dt="2023-04-17T19:51:46.046" v="309" actId="47"/>
        <pc:sldMkLst>
          <pc:docMk/>
          <pc:sldMk cId="4217052227" sldId="492"/>
        </pc:sldMkLst>
      </pc:sldChg>
      <pc:sldChg chg="del">
        <pc:chgData name="German Roberto Pardo Gonzalez" userId="d5311aa7-6723-4fe3-ba77-f096abe815df" providerId="ADAL" clId="{EA32731A-A2BE-48AD-938C-5FD6C462866B}" dt="2023-04-17T19:54:26.399" v="442" actId="47"/>
        <pc:sldMkLst>
          <pc:docMk/>
          <pc:sldMk cId="199527309" sldId="493"/>
        </pc:sldMkLst>
      </pc:sldChg>
      <pc:sldChg chg="addSp delSp modSp del mod ord modShow">
        <pc:chgData name="German Roberto Pardo Gonzalez" userId="d5311aa7-6723-4fe3-ba77-f096abe815df" providerId="ADAL" clId="{EA32731A-A2BE-48AD-938C-5FD6C462866B}" dt="2023-05-29T02:23:31.810" v="9733" actId="47"/>
        <pc:sldMkLst>
          <pc:docMk/>
          <pc:sldMk cId="126153905" sldId="494"/>
        </pc:sldMkLst>
        <pc:spChg chg="mod">
          <ac:chgData name="German Roberto Pardo Gonzalez" userId="d5311aa7-6723-4fe3-ba77-f096abe815df" providerId="ADAL" clId="{EA32731A-A2BE-48AD-938C-5FD6C462866B}" dt="2023-04-20T23:09:16.652" v="1498" actId="790"/>
          <ac:spMkLst>
            <pc:docMk/>
            <pc:sldMk cId="126153905" sldId="494"/>
            <ac:spMk id="2" creationId="{EE400996-64E2-ADE3-9182-70C21B22F3E1}"/>
          </ac:spMkLst>
        </pc:spChg>
        <pc:spChg chg="add mod">
          <ac:chgData name="German Roberto Pardo Gonzalez" userId="d5311aa7-6723-4fe3-ba77-f096abe815df" providerId="ADAL" clId="{EA32731A-A2BE-48AD-938C-5FD6C462866B}" dt="2023-04-20T23:42:06.265" v="2500" actId="1076"/>
          <ac:spMkLst>
            <pc:docMk/>
            <pc:sldMk cId="126153905" sldId="494"/>
            <ac:spMk id="8" creationId="{FB764964-0089-9C30-D70A-2CD9864D1418}"/>
          </ac:spMkLst>
        </pc:spChg>
        <pc:spChg chg="mod">
          <ac:chgData name="German Roberto Pardo Gonzalez" userId="d5311aa7-6723-4fe3-ba77-f096abe815df" providerId="ADAL" clId="{EA32731A-A2BE-48AD-938C-5FD6C462866B}" dt="2023-04-17T19:53:27.262" v="407" actId="20577"/>
          <ac:spMkLst>
            <pc:docMk/>
            <pc:sldMk cId="126153905" sldId="494"/>
            <ac:spMk id="85" creationId="{00000000-0000-0000-0000-000000000000}"/>
          </ac:spMkLst>
        </pc:spChg>
        <pc:picChg chg="add mod">
          <ac:chgData name="German Roberto Pardo Gonzalez" userId="d5311aa7-6723-4fe3-ba77-f096abe815df" providerId="ADAL" clId="{EA32731A-A2BE-48AD-938C-5FD6C462866B}" dt="2023-04-20T23:10:17.078" v="1505" actId="1076"/>
          <ac:picMkLst>
            <pc:docMk/>
            <pc:sldMk cId="126153905" sldId="494"/>
            <ac:picMk id="5" creationId="{6D93C551-CA1B-ED3D-5FCA-0EB606828022}"/>
          </ac:picMkLst>
        </pc:picChg>
        <pc:picChg chg="del">
          <ac:chgData name="German Roberto Pardo Gonzalez" userId="d5311aa7-6723-4fe3-ba77-f096abe815df" providerId="ADAL" clId="{EA32731A-A2BE-48AD-938C-5FD6C462866B}" dt="2023-04-20T23:07:52.219" v="1325" actId="478"/>
          <ac:picMkLst>
            <pc:docMk/>
            <pc:sldMk cId="126153905" sldId="494"/>
            <ac:picMk id="7" creationId="{B97FDCCD-4749-BE1E-A7EF-44D7DDAA07C3}"/>
          </ac:picMkLst>
        </pc:picChg>
      </pc:sldChg>
      <pc:sldChg chg="del">
        <pc:chgData name="German Roberto Pardo Gonzalez" userId="d5311aa7-6723-4fe3-ba77-f096abe815df" providerId="ADAL" clId="{EA32731A-A2BE-48AD-938C-5FD6C462866B}" dt="2023-04-23T19:35:57.835" v="3738" actId="47"/>
        <pc:sldMkLst>
          <pc:docMk/>
          <pc:sldMk cId="494534930" sldId="495"/>
        </pc:sldMkLst>
      </pc:sldChg>
      <pc:sldChg chg="del">
        <pc:chgData name="German Roberto Pardo Gonzalez" userId="d5311aa7-6723-4fe3-ba77-f096abe815df" providerId="ADAL" clId="{EA32731A-A2BE-48AD-938C-5FD6C462866B}" dt="2023-04-23T19:35:59.313" v="3739" actId="47"/>
        <pc:sldMkLst>
          <pc:docMk/>
          <pc:sldMk cId="3233798749" sldId="496"/>
        </pc:sldMkLst>
      </pc:sldChg>
      <pc:sldChg chg="del">
        <pc:chgData name="German Roberto Pardo Gonzalez" userId="d5311aa7-6723-4fe3-ba77-f096abe815df" providerId="ADAL" clId="{EA32731A-A2BE-48AD-938C-5FD6C462866B}" dt="2023-04-23T19:36:09.717" v="3741" actId="47"/>
        <pc:sldMkLst>
          <pc:docMk/>
          <pc:sldMk cId="2120492921" sldId="497"/>
        </pc:sldMkLst>
      </pc:sldChg>
      <pc:sldChg chg="del">
        <pc:chgData name="German Roberto Pardo Gonzalez" userId="d5311aa7-6723-4fe3-ba77-f096abe815df" providerId="ADAL" clId="{EA32731A-A2BE-48AD-938C-5FD6C462866B}" dt="2023-04-23T19:36:11.739" v="3742" actId="47"/>
        <pc:sldMkLst>
          <pc:docMk/>
          <pc:sldMk cId="167827056" sldId="498"/>
        </pc:sldMkLst>
      </pc:sldChg>
      <pc:sldChg chg="del">
        <pc:chgData name="German Roberto Pardo Gonzalez" userId="d5311aa7-6723-4fe3-ba77-f096abe815df" providerId="ADAL" clId="{EA32731A-A2BE-48AD-938C-5FD6C462866B}" dt="2023-04-23T19:36:12.608" v="3743" actId="47"/>
        <pc:sldMkLst>
          <pc:docMk/>
          <pc:sldMk cId="3330801717" sldId="499"/>
        </pc:sldMkLst>
      </pc:sldChg>
      <pc:sldChg chg="del">
        <pc:chgData name="German Roberto Pardo Gonzalez" userId="d5311aa7-6723-4fe3-ba77-f096abe815df" providerId="ADAL" clId="{EA32731A-A2BE-48AD-938C-5FD6C462866B}" dt="2023-04-23T19:36:14.650" v="3744" actId="47"/>
        <pc:sldMkLst>
          <pc:docMk/>
          <pc:sldMk cId="2874730231" sldId="500"/>
        </pc:sldMkLst>
      </pc:sldChg>
      <pc:sldChg chg="del">
        <pc:chgData name="German Roberto Pardo Gonzalez" userId="d5311aa7-6723-4fe3-ba77-f096abe815df" providerId="ADAL" clId="{EA32731A-A2BE-48AD-938C-5FD6C462866B}" dt="2023-04-23T19:36:16.410" v="3745" actId="47"/>
        <pc:sldMkLst>
          <pc:docMk/>
          <pc:sldMk cId="1588389723" sldId="501"/>
        </pc:sldMkLst>
      </pc:sldChg>
      <pc:sldChg chg="addSp delSp modSp mod ord">
        <pc:chgData name="German Roberto Pardo Gonzalez" userId="d5311aa7-6723-4fe3-ba77-f096abe815df" providerId="ADAL" clId="{EA32731A-A2BE-48AD-938C-5FD6C462866B}" dt="2023-05-10T18:17:30.416" v="6654" actId="20577"/>
        <pc:sldMkLst>
          <pc:docMk/>
          <pc:sldMk cId="2170227814" sldId="502"/>
        </pc:sldMkLst>
        <pc:spChg chg="del">
          <ac:chgData name="German Roberto Pardo Gonzalez" userId="d5311aa7-6723-4fe3-ba77-f096abe815df" providerId="ADAL" clId="{EA32731A-A2BE-48AD-938C-5FD6C462866B}" dt="2023-04-20T23:45:27.224" v="2540" actId="478"/>
          <ac:spMkLst>
            <pc:docMk/>
            <pc:sldMk cId="2170227814" sldId="502"/>
            <ac:spMk id="2" creationId="{85AFB9BE-999D-032C-5EFF-88587B3BFE99}"/>
          </ac:spMkLst>
        </pc:spChg>
        <pc:spChg chg="add mod">
          <ac:chgData name="German Roberto Pardo Gonzalez" userId="d5311aa7-6723-4fe3-ba77-f096abe815df" providerId="ADAL" clId="{EA32731A-A2BE-48AD-938C-5FD6C462866B}" dt="2023-05-10T18:17:30.416" v="6654" actId="20577"/>
          <ac:spMkLst>
            <pc:docMk/>
            <pc:sldMk cId="2170227814" sldId="502"/>
            <ac:spMk id="2" creationId="{E23DE7FB-DBA6-53FF-65D6-28783A4FD830}"/>
          </ac:spMkLst>
        </pc:spChg>
        <pc:spChg chg="add del">
          <ac:chgData name="German Roberto Pardo Gonzalez" userId="d5311aa7-6723-4fe3-ba77-f096abe815df" providerId="ADAL" clId="{EA32731A-A2BE-48AD-938C-5FD6C462866B}" dt="2023-04-23T17:52:42.355" v="3335" actId="22"/>
          <ac:spMkLst>
            <pc:docMk/>
            <pc:sldMk cId="2170227814" sldId="502"/>
            <ac:spMk id="3" creationId="{3752EEC6-7BF9-7B31-F3A1-B3DAE244C0C3}"/>
          </ac:spMkLst>
        </pc:spChg>
        <pc:spChg chg="del">
          <ac:chgData name="German Roberto Pardo Gonzalez" userId="d5311aa7-6723-4fe3-ba77-f096abe815df" providerId="ADAL" clId="{EA32731A-A2BE-48AD-938C-5FD6C462866B}" dt="2023-04-20T23:45:29.557" v="2541" actId="478"/>
          <ac:spMkLst>
            <pc:docMk/>
            <pc:sldMk cId="2170227814" sldId="502"/>
            <ac:spMk id="4" creationId="{31B81BF6-77F6-96BF-3C50-E4AEA7B4940D}"/>
          </ac:spMkLst>
        </pc:spChg>
        <pc:spChg chg="add mod">
          <ac:chgData name="German Roberto Pardo Gonzalez" userId="d5311aa7-6723-4fe3-ba77-f096abe815df" providerId="ADAL" clId="{EA32731A-A2BE-48AD-938C-5FD6C462866B}" dt="2023-04-23T17:52:58.817" v="3339" actId="14100"/>
          <ac:spMkLst>
            <pc:docMk/>
            <pc:sldMk cId="2170227814" sldId="502"/>
            <ac:spMk id="6" creationId="{80A1E29B-2E0F-A72A-088F-830A54362649}"/>
          </ac:spMkLst>
        </pc:spChg>
        <pc:spChg chg="mod">
          <ac:chgData name="German Roberto Pardo Gonzalez" userId="d5311aa7-6723-4fe3-ba77-f096abe815df" providerId="ADAL" clId="{EA32731A-A2BE-48AD-938C-5FD6C462866B}" dt="2023-04-23T18:00:36.833" v="3373" actId="20577"/>
          <ac:spMkLst>
            <pc:docMk/>
            <pc:sldMk cId="2170227814" sldId="502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EA32731A-A2BE-48AD-938C-5FD6C462866B}" dt="2023-04-23T19:40:34.126" v="4021" actId="1076"/>
          <ac:picMkLst>
            <pc:docMk/>
            <pc:sldMk cId="2170227814" sldId="502"/>
            <ac:picMk id="8" creationId="{D6DD31F6-86BF-2B60-5EBB-510539858376}"/>
          </ac:picMkLst>
        </pc:picChg>
      </pc:sldChg>
      <pc:sldChg chg="del">
        <pc:chgData name="German Roberto Pardo Gonzalez" userId="d5311aa7-6723-4fe3-ba77-f096abe815df" providerId="ADAL" clId="{EA32731A-A2BE-48AD-938C-5FD6C462866B}" dt="2023-04-20T23:50:14.466" v="2542" actId="47"/>
        <pc:sldMkLst>
          <pc:docMk/>
          <pc:sldMk cId="2234212382" sldId="503"/>
        </pc:sldMkLst>
      </pc:sldChg>
      <pc:sldChg chg="del">
        <pc:chgData name="German Roberto Pardo Gonzalez" userId="d5311aa7-6723-4fe3-ba77-f096abe815df" providerId="ADAL" clId="{EA32731A-A2BE-48AD-938C-5FD6C462866B}" dt="2023-04-20T23:50:15.773" v="2543" actId="47"/>
        <pc:sldMkLst>
          <pc:docMk/>
          <pc:sldMk cId="3690429845" sldId="506"/>
        </pc:sldMkLst>
      </pc:sldChg>
      <pc:sldChg chg="del">
        <pc:chgData name="German Roberto Pardo Gonzalez" userId="d5311aa7-6723-4fe3-ba77-f096abe815df" providerId="ADAL" clId="{EA32731A-A2BE-48AD-938C-5FD6C462866B}" dt="2023-04-20T23:50:18.674" v="2544" actId="47"/>
        <pc:sldMkLst>
          <pc:docMk/>
          <pc:sldMk cId="2600165889" sldId="507"/>
        </pc:sldMkLst>
      </pc:sldChg>
      <pc:sldChg chg="del">
        <pc:chgData name="German Roberto Pardo Gonzalez" userId="d5311aa7-6723-4fe3-ba77-f096abe815df" providerId="ADAL" clId="{EA32731A-A2BE-48AD-938C-5FD6C462866B}" dt="2023-04-20T23:50:21.167" v="2545" actId="47"/>
        <pc:sldMkLst>
          <pc:docMk/>
          <pc:sldMk cId="234295642" sldId="508"/>
        </pc:sldMkLst>
      </pc:sldChg>
      <pc:sldChg chg="del">
        <pc:chgData name="German Roberto Pardo Gonzalez" userId="d5311aa7-6723-4fe3-ba77-f096abe815df" providerId="ADAL" clId="{EA32731A-A2BE-48AD-938C-5FD6C462866B}" dt="2023-04-20T23:50:23.708" v="2546" actId="47"/>
        <pc:sldMkLst>
          <pc:docMk/>
          <pc:sldMk cId="4064545746" sldId="509"/>
        </pc:sldMkLst>
      </pc:sldChg>
      <pc:sldChg chg="del">
        <pc:chgData name="German Roberto Pardo Gonzalez" userId="d5311aa7-6723-4fe3-ba77-f096abe815df" providerId="ADAL" clId="{EA32731A-A2BE-48AD-938C-5FD6C462866B}" dt="2023-04-20T23:50:25.898" v="2547" actId="47"/>
        <pc:sldMkLst>
          <pc:docMk/>
          <pc:sldMk cId="2781503946" sldId="510"/>
        </pc:sldMkLst>
      </pc:sldChg>
      <pc:sldChg chg="del">
        <pc:chgData name="German Roberto Pardo Gonzalez" userId="d5311aa7-6723-4fe3-ba77-f096abe815df" providerId="ADAL" clId="{EA32731A-A2BE-48AD-938C-5FD6C462866B}" dt="2023-04-24T23:45:19.770" v="4387" actId="47"/>
        <pc:sldMkLst>
          <pc:docMk/>
          <pc:sldMk cId="2569975098" sldId="511"/>
        </pc:sldMkLst>
      </pc:sldChg>
      <pc:sldChg chg="del">
        <pc:chgData name="German Roberto Pardo Gonzalez" userId="d5311aa7-6723-4fe3-ba77-f096abe815df" providerId="ADAL" clId="{EA32731A-A2BE-48AD-938C-5FD6C462866B}" dt="2023-04-24T23:45:16.557" v="4385" actId="47"/>
        <pc:sldMkLst>
          <pc:docMk/>
          <pc:sldMk cId="2773756642" sldId="512"/>
        </pc:sldMkLst>
      </pc:sldChg>
      <pc:sldChg chg="del">
        <pc:chgData name="German Roberto Pardo Gonzalez" userId="d5311aa7-6723-4fe3-ba77-f096abe815df" providerId="ADAL" clId="{EA32731A-A2BE-48AD-938C-5FD6C462866B}" dt="2023-04-24T23:45:17.998" v="4386" actId="47"/>
        <pc:sldMkLst>
          <pc:docMk/>
          <pc:sldMk cId="105743800" sldId="513"/>
        </pc:sldMkLst>
      </pc:sldChg>
      <pc:sldChg chg="addSp modSp add mod">
        <pc:chgData name="German Roberto Pardo Gonzalez" userId="d5311aa7-6723-4fe3-ba77-f096abe815df" providerId="ADAL" clId="{EA32731A-A2BE-48AD-938C-5FD6C462866B}" dt="2023-05-29T01:27:43.443" v="9268" actId="20577"/>
        <pc:sldMkLst>
          <pc:docMk/>
          <pc:sldMk cId="192518211" sldId="514"/>
        </pc:sldMkLst>
        <pc:spChg chg="mod">
          <ac:chgData name="German Roberto Pardo Gonzalez" userId="d5311aa7-6723-4fe3-ba77-f096abe815df" providerId="ADAL" clId="{EA32731A-A2BE-48AD-938C-5FD6C462866B}" dt="2023-05-29T01:27:43.443" v="9268" actId="20577"/>
          <ac:spMkLst>
            <pc:docMk/>
            <pc:sldMk cId="192518211" sldId="514"/>
            <ac:spMk id="2" creationId="{E7924381-1F09-08F1-31A4-F5B3AE519FF2}"/>
          </ac:spMkLst>
        </pc:spChg>
        <pc:spChg chg="add mod">
          <ac:chgData name="German Roberto Pardo Gonzalez" userId="d5311aa7-6723-4fe3-ba77-f096abe815df" providerId="ADAL" clId="{EA32731A-A2BE-48AD-938C-5FD6C462866B}" dt="2023-04-20T23:41:54.378" v="2499" actId="1076"/>
          <ac:spMkLst>
            <pc:docMk/>
            <pc:sldMk cId="192518211" sldId="514"/>
            <ac:spMk id="5" creationId="{13D741E1-6E95-DD7D-7BE5-5811BDDF3DD2}"/>
          </ac:spMkLst>
        </pc:spChg>
        <pc:spChg chg="mod">
          <ac:chgData name="German Roberto Pardo Gonzalez" userId="d5311aa7-6723-4fe3-ba77-f096abe815df" providerId="ADAL" clId="{EA32731A-A2BE-48AD-938C-5FD6C462866B}" dt="2023-04-20T23:38:45.753" v="2495" actId="20577"/>
          <ac:spMkLst>
            <pc:docMk/>
            <pc:sldMk cId="192518211" sldId="514"/>
            <ac:spMk id="85" creationId="{00000000-0000-0000-0000-000000000000}"/>
          </ac:spMkLst>
        </pc:spChg>
        <pc:picChg chg="add mod">
          <ac:chgData name="German Roberto Pardo Gonzalez" userId="d5311aa7-6723-4fe3-ba77-f096abe815df" providerId="ADAL" clId="{EA32731A-A2BE-48AD-938C-5FD6C462866B}" dt="2023-05-29T01:27:15.206" v="9236" actId="1076"/>
          <ac:picMkLst>
            <pc:docMk/>
            <pc:sldMk cId="192518211" sldId="514"/>
            <ac:picMk id="7" creationId="{7DD1AF18-582A-006A-3704-3A2515BA51A0}"/>
          </ac:picMkLst>
        </pc:picChg>
        <pc:picChg chg="add mod">
          <ac:chgData name="German Roberto Pardo Gonzalez" userId="d5311aa7-6723-4fe3-ba77-f096abe815df" providerId="ADAL" clId="{EA32731A-A2BE-48AD-938C-5FD6C462866B}" dt="2023-05-29T01:27:25.623" v="9238" actId="1076"/>
          <ac:picMkLst>
            <pc:docMk/>
            <pc:sldMk cId="192518211" sldId="514"/>
            <ac:picMk id="9" creationId="{3A958154-4644-C482-63CF-4DCAE4F7F4B7}"/>
          </ac:picMkLst>
        </pc:picChg>
      </pc:sldChg>
      <pc:sldChg chg="del">
        <pc:chgData name="German Roberto Pardo Gonzalez" userId="d5311aa7-6723-4fe3-ba77-f096abe815df" providerId="ADAL" clId="{EA32731A-A2BE-48AD-938C-5FD6C462866B}" dt="2023-04-17T19:53:11.371" v="361" actId="47"/>
        <pc:sldMkLst>
          <pc:docMk/>
          <pc:sldMk cId="664234781" sldId="514"/>
        </pc:sldMkLst>
      </pc:sldChg>
      <pc:sldChg chg="modSp add del mod modNotesTx">
        <pc:chgData name="German Roberto Pardo Gonzalez" userId="d5311aa7-6723-4fe3-ba77-f096abe815df" providerId="ADAL" clId="{EA32731A-A2BE-48AD-938C-5FD6C462866B}" dt="2023-05-29T23:29:47.410" v="10392" actId="47"/>
        <pc:sldMkLst>
          <pc:docMk/>
          <pc:sldMk cId="4169816214" sldId="515"/>
        </pc:sldMkLst>
        <pc:spChg chg="mod">
          <ac:chgData name="German Roberto Pardo Gonzalez" userId="d5311aa7-6723-4fe3-ba77-f096abe815df" providerId="ADAL" clId="{EA32731A-A2BE-48AD-938C-5FD6C462866B}" dt="2023-04-26T19:53:41.156" v="5032" actId="20577"/>
          <ac:spMkLst>
            <pc:docMk/>
            <pc:sldMk cId="4169816214" sldId="515"/>
            <ac:spMk id="6" creationId="{5D8AAC80-BA8C-828C-66E9-E60EB92BBCD6}"/>
          </ac:spMkLst>
        </pc:spChg>
      </pc:sldChg>
      <pc:sldChg chg="modSp add mod modAnim modNotesTx">
        <pc:chgData name="German Roberto Pardo Gonzalez" userId="d5311aa7-6723-4fe3-ba77-f096abe815df" providerId="ADAL" clId="{EA32731A-A2BE-48AD-938C-5FD6C462866B}" dt="2023-05-29T23:38:25.528" v="10459"/>
        <pc:sldMkLst>
          <pc:docMk/>
          <pc:sldMk cId="169754457" sldId="516"/>
        </pc:sldMkLst>
        <pc:spChg chg="mod">
          <ac:chgData name="German Roberto Pardo Gonzalez" userId="d5311aa7-6723-4fe3-ba77-f096abe815df" providerId="ADAL" clId="{EA32731A-A2BE-48AD-938C-5FD6C462866B}" dt="2023-04-26T19:53:34.005" v="5030" actId="20577"/>
          <ac:spMkLst>
            <pc:docMk/>
            <pc:sldMk cId="169754457" sldId="516"/>
            <ac:spMk id="6" creationId="{5D8AAC80-BA8C-828C-66E9-E60EB92BBCD6}"/>
          </ac:spMkLst>
        </pc:spChg>
      </pc:sldChg>
      <pc:sldChg chg="new del">
        <pc:chgData name="German Roberto Pardo Gonzalez" userId="d5311aa7-6723-4fe3-ba77-f096abe815df" providerId="ADAL" clId="{EA32731A-A2BE-48AD-938C-5FD6C462866B}" dt="2023-04-17T20:06:37.542" v="743" actId="680"/>
        <pc:sldMkLst>
          <pc:docMk/>
          <pc:sldMk cId="887671456" sldId="516"/>
        </pc:sldMkLst>
      </pc:sldChg>
      <pc:sldChg chg="addSp delSp modSp add mod modAnim">
        <pc:chgData name="German Roberto Pardo Gonzalez" userId="d5311aa7-6723-4fe3-ba77-f096abe815df" providerId="ADAL" clId="{EA32731A-A2BE-48AD-938C-5FD6C462866B}" dt="2023-05-29T23:39:06.758" v="10461" actId="207"/>
        <pc:sldMkLst>
          <pc:docMk/>
          <pc:sldMk cId="2033588078" sldId="517"/>
        </pc:sldMkLst>
        <pc:spChg chg="add mod">
          <ac:chgData name="German Roberto Pardo Gonzalez" userId="d5311aa7-6723-4fe3-ba77-f096abe815df" providerId="ADAL" clId="{EA32731A-A2BE-48AD-938C-5FD6C462866B}" dt="2023-05-29T23:39:06.758" v="10461" actId="207"/>
          <ac:spMkLst>
            <pc:docMk/>
            <pc:sldMk cId="2033588078" sldId="517"/>
            <ac:spMk id="2" creationId="{24B6C265-6D6F-47A4-EF52-AC01D09A8542}"/>
          </ac:spMkLst>
        </pc:spChg>
        <pc:spChg chg="del mod">
          <ac:chgData name="German Roberto Pardo Gonzalez" userId="d5311aa7-6723-4fe3-ba77-f096abe815df" providerId="ADAL" clId="{EA32731A-A2BE-48AD-938C-5FD6C462866B}" dt="2023-05-29T23:33:35.477" v="10410" actId="478"/>
          <ac:spMkLst>
            <pc:docMk/>
            <pc:sldMk cId="2033588078" sldId="517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EA32731A-A2BE-48AD-938C-5FD6C462866B}" dt="2023-05-08T20:53:38.197" v="6547" actId="1036"/>
          <ac:spMkLst>
            <pc:docMk/>
            <pc:sldMk cId="2033588078" sldId="517"/>
            <ac:spMk id="9" creationId="{F8EB2BC0-61C8-ABE0-137D-A6BB66E06B04}"/>
          </ac:spMkLst>
        </pc:spChg>
      </pc:sldChg>
      <pc:sldChg chg="modSp add del mod">
        <pc:chgData name="German Roberto Pardo Gonzalez" userId="d5311aa7-6723-4fe3-ba77-f096abe815df" providerId="ADAL" clId="{EA32731A-A2BE-48AD-938C-5FD6C462866B}" dt="2023-04-23T19:43:29.490" v="4127" actId="47"/>
        <pc:sldMkLst>
          <pc:docMk/>
          <pc:sldMk cId="2303459352" sldId="518"/>
        </pc:sldMkLst>
        <pc:spChg chg="mod">
          <ac:chgData name="German Roberto Pardo Gonzalez" userId="d5311aa7-6723-4fe3-ba77-f096abe815df" providerId="ADAL" clId="{EA32731A-A2BE-48AD-938C-5FD6C462866B}" dt="2023-04-23T19:40:21.718" v="4008" actId="20577"/>
          <ac:spMkLst>
            <pc:docMk/>
            <pc:sldMk cId="2303459352" sldId="518"/>
            <ac:spMk id="4" creationId="{B0915C8B-046A-3B24-3C7E-EA5A3FF888E9}"/>
          </ac:spMkLst>
        </pc:spChg>
      </pc:sldChg>
      <pc:sldChg chg="modSp add del mod">
        <pc:chgData name="German Roberto Pardo Gonzalez" userId="d5311aa7-6723-4fe3-ba77-f096abe815df" providerId="ADAL" clId="{EA32731A-A2BE-48AD-938C-5FD6C462866B}" dt="2023-04-26T19:53:00.430" v="5025" actId="47"/>
        <pc:sldMkLst>
          <pc:docMk/>
          <pc:sldMk cId="1972104335" sldId="519"/>
        </pc:sldMkLst>
        <pc:spChg chg="mod">
          <ac:chgData name="German Roberto Pardo Gonzalez" userId="d5311aa7-6723-4fe3-ba77-f096abe815df" providerId="ADAL" clId="{EA32731A-A2BE-48AD-938C-5FD6C462866B}" dt="2023-04-23T19:40:28.359" v="4020" actId="20577"/>
          <ac:spMkLst>
            <pc:docMk/>
            <pc:sldMk cId="1972104335" sldId="519"/>
            <ac:spMk id="4" creationId="{B0915C8B-046A-3B24-3C7E-EA5A3FF888E9}"/>
          </ac:spMkLst>
        </pc:spChg>
      </pc:sldChg>
      <pc:sldChg chg="addSp delSp modSp add mod ord modNotesTx">
        <pc:chgData name="German Roberto Pardo Gonzalez" userId="d5311aa7-6723-4fe3-ba77-f096abe815df" providerId="ADAL" clId="{EA32731A-A2BE-48AD-938C-5FD6C462866B}" dt="2023-05-29T23:38:46.096" v="10460" actId="207"/>
        <pc:sldMkLst>
          <pc:docMk/>
          <pc:sldMk cId="1990682796" sldId="520"/>
        </pc:sldMkLst>
        <pc:spChg chg="add mod">
          <ac:chgData name="German Roberto Pardo Gonzalez" userId="d5311aa7-6723-4fe3-ba77-f096abe815df" providerId="ADAL" clId="{EA32731A-A2BE-48AD-938C-5FD6C462866B}" dt="2023-05-29T23:38:46.096" v="10460" actId="207"/>
          <ac:spMkLst>
            <pc:docMk/>
            <pc:sldMk cId="1990682796" sldId="520"/>
            <ac:spMk id="2" creationId="{8B9758A1-1355-29B8-D5C7-A1B697A06783}"/>
          </ac:spMkLst>
        </pc:spChg>
        <pc:spChg chg="del mod">
          <ac:chgData name="German Roberto Pardo Gonzalez" userId="d5311aa7-6723-4fe3-ba77-f096abe815df" providerId="ADAL" clId="{EA32731A-A2BE-48AD-938C-5FD6C462866B}" dt="2023-05-29T23:34:30.824" v="10431" actId="478"/>
          <ac:spMkLst>
            <pc:docMk/>
            <pc:sldMk cId="1990682796" sldId="520"/>
            <ac:spMk id="4" creationId="{B0915C8B-046A-3B24-3C7E-EA5A3FF888E9}"/>
          </ac:spMkLst>
        </pc:spChg>
      </pc:sldChg>
      <pc:sldChg chg="modSp add mod">
        <pc:chgData name="German Roberto Pardo Gonzalez" userId="d5311aa7-6723-4fe3-ba77-f096abe815df" providerId="ADAL" clId="{EA32731A-A2BE-48AD-938C-5FD6C462866B}" dt="2023-04-17T20:11:34.843" v="827" actId="207"/>
        <pc:sldMkLst>
          <pc:docMk/>
          <pc:sldMk cId="3416997470" sldId="521"/>
        </pc:sldMkLst>
        <pc:spChg chg="mod">
          <ac:chgData name="German Roberto Pardo Gonzalez" userId="d5311aa7-6723-4fe3-ba77-f096abe815df" providerId="ADAL" clId="{EA32731A-A2BE-48AD-938C-5FD6C462866B}" dt="2023-04-17T20:11:34.843" v="827" actId="207"/>
          <ac:spMkLst>
            <pc:docMk/>
            <pc:sldMk cId="3416997470" sldId="521"/>
            <ac:spMk id="6" creationId="{5D8AAC80-BA8C-828C-66E9-E60EB92BBCD6}"/>
          </ac:spMkLst>
        </pc:spChg>
      </pc:sldChg>
      <pc:sldChg chg="modSp add mod modNotesTx">
        <pc:chgData name="German Roberto Pardo Gonzalez" userId="d5311aa7-6723-4fe3-ba77-f096abe815df" providerId="ADAL" clId="{EA32731A-A2BE-48AD-938C-5FD6C462866B}" dt="2023-05-29T02:18:30.552" v="9647" actId="20577"/>
        <pc:sldMkLst>
          <pc:docMk/>
          <pc:sldMk cId="396757089" sldId="522"/>
        </pc:sldMkLst>
        <pc:spChg chg="mod">
          <ac:chgData name="German Roberto Pardo Gonzalez" userId="d5311aa7-6723-4fe3-ba77-f096abe815df" providerId="ADAL" clId="{EA32731A-A2BE-48AD-938C-5FD6C462866B}" dt="2023-04-17T20:11:46.323" v="830" actId="207"/>
          <ac:spMkLst>
            <pc:docMk/>
            <pc:sldMk cId="396757089" sldId="522"/>
            <ac:spMk id="6" creationId="{5D8AAC80-BA8C-828C-66E9-E60EB92BBCD6}"/>
          </ac:spMkLst>
        </pc:spChg>
      </pc:sldChg>
      <pc:sldChg chg="addSp delSp modSp add mod ord">
        <pc:chgData name="German Roberto Pardo Gonzalez" userId="d5311aa7-6723-4fe3-ba77-f096abe815df" providerId="ADAL" clId="{EA32731A-A2BE-48AD-938C-5FD6C462866B}" dt="2023-05-29T01:28:03.587" v="9273" actId="20577"/>
        <pc:sldMkLst>
          <pc:docMk/>
          <pc:sldMk cId="2055375572" sldId="523"/>
        </pc:sldMkLst>
        <pc:spChg chg="mod">
          <ac:chgData name="German Roberto Pardo Gonzalez" userId="d5311aa7-6723-4fe3-ba77-f096abe815df" providerId="ADAL" clId="{EA32731A-A2BE-48AD-938C-5FD6C462866B}" dt="2023-05-29T01:28:03.587" v="9273" actId="20577"/>
          <ac:spMkLst>
            <pc:docMk/>
            <pc:sldMk cId="2055375572" sldId="523"/>
            <ac:spMk id="2" creationId="{EE400996-64E2-ADE3-9182-70C21B22F3E1}"/>
          </ac:spMkLst>
        </pc:spChg>
        <pc:spChg chg="add mod">
          <ac:chgData name="German Roberto Pardo Gonzalez" userId="d5311aa7-6723-4fe3-ba77-f096abe815df" providerId="ADAL" clId="{EA32731A-A2BE-48AD-938C-5FD6C462866B}" dt="2023-04-20T23:42:16.240" v="2501" actId="1076"/>
          <ac:spMkLst>
            <pc:docMk/>
            <pc:sldMk cId="2055375572" sldId="523"/>
            <ac:spMk id="5" creationId="{13375116-9BC4-0B8E-49EB-D73A1757D488}"/>
          </ac:spMkLst>
        </pc:spChg>
        <pc:spChg chg="mod">
          <ac:chgData name="German Roberto Pardo Gonzalez" userId="d5311aa7-6723-4fe3-ba77-f096abe815df" providerId="ADAL" clId="{EA32731A-A2BE-48AD-938C-5FD6C462866B}" dt="2023-05-23T14:40:35.260" v="7644" actId="14100"/>
          <ac:spMkLst>
            <pc:docMk/>
            <pc:sldMk cId="2055375572" sldId="523"/>
            <ac:spMk id="85" creationId="{00000000-0000-0000-0000-000000000000}"/>
          </ac:spMkLst>
        </pc:spChg>
        <pc:picChg chg="del">
          <ac:chgData name="German Roberto Pardo Gonzalez" userId="d5311aa7-6723-4fe3-ba77-f096abe815df" providerId="ADAL" clId="{EA32731A-A2BE-48AD-938C-5FD6C462866B}" dt="2023-04-20T23:17:40.327" v="1546" actId="478"/>
          <ac:picMkLst>
            <pc:docMk/>
            <pc:sldMk cId="2055375572" sldId="523"/>
            <ac:picMk id="7" creationId="{B97FDCCD-4749-BE1E-A7EF-44D7DDAA07C3}"/>
          </ac:picMkLst>
        </pc:picChg>
        <pc:picChg chg="add mod">
          <ac:chgData name="German Roberto Pardo Gonzalez" userId="d5311aa7-6723-4fe3-ba77-f096abe815df" providerId="ADAL" clId="{EA32731A-A2BE-48AD-938C-5FD6C462866B}" dt="2023-04-20T23:20:42.146" v="1552" actId="1076"/>
          <ac:picMkLst>
            <pc:docMk/>
            <pc:sldMk cId="2055375572" sldId="523"/>
            <ac:picMk id="8" creationId="{BBA29B09-6E35-C0E0-2CEA-07425F4964F6}"/>
          </ac:picMkLst>
        </pc:picChg>
        <pc:picChg chg="add mod">
          <ac:chgData name="German Roberto Pardo Gonzalez" userId="d5311aa7-6723-4fe3-ba77-f096abe815df" providerId="ADAL" clId="{EA32731A-A2BE-48AD-938C-5FD6C462866B}" dt="2023-04-20T23:23:42.446" v="1818" actId="1076"/>
          <ac:picMkLst>
            <pc:docMk/>
            <pc:sldMk cId="2055375572" sldId="523"/>
            <ac:picMk id="10" creationId="{B80AD109-4F75-ED2C-F2A1-ACCA0FA39B79}"/>
          </ac:picMkLst>
        </pc:picChg>
      </pc:sldChg>
      <pc:sldChg chg="modSp add mod">
        <pc:chgData name="German Roberto Pardo Gonzalez" userId="d5311aa7-6723-4fe3-ba77-f096abe815df" providerId="ADAL" clId="{EA32731A-A2BE-48AD-938C-5FD6C462866B}" dt="2023-05-23T14:42:23.273" v="7751" actId="20577"/>
        <pc:sldMkLst>
          <pc:docMk/>
          <pc:sldMk cId="2105891205" sldId="524"/>
        </pc:sldMkLst>
        <pc:spChg chg="mod">
          <ac:chgData name="German Roberto Pardo Gonzalez" userId="d5311aa7-6723-4fe3-ba77-f096abe815df" providerId="ADAL" clId="{EA32731A-A2BE-48AD-938C-5FD6C462866B}" dt="2023-05-23T14:42:23.273" v="7751" actId="20577"/>
          <ac:spMkLst>
            <pc:docMk/>
            <pc:sldMk cId="2105891205" sldId="524"/>
            <ac:spMk id="2" creationId="{A582C551-8225-01E0-9992-03633B7C0713}"/>
          </ac:spMkLst>
        </pc:spChg>
        <pc:spChg chg="mod">
          <ac:chgData name="German Roberto Pardo Gonzalez" userId="d5311aa7-6723-4fe3-ba77-f096abe815df" providerId="ADAL" clId="{EA32731A-A2BE-48AD-938C-5FD6C462866B}" dt="2023-04-23T17:36:36.848" v="3120" actId="20577"/>
          <ac:spMkLst>
            <pc:docMk/>
            <pc:sldMk cId="2105891205" sldId="524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EA32731A-A2BE-48AD-938C-5FD6C462866B}" dt="2023-05-23T14:35:48.128" v="7613" actId="1076"/>
        <pc:sldMkLst>
          <pc:docMk/>
          <pc:sldMk cId="914089161" sldId="525"/>
        </pc:sldMkLst>
        <pc:spChg chg="mod">
          <ac:chgData name="German Roberto Pardo Gonzalez" userId="d5311aa7-6723-4fe3-ba77-f096abe815df" providerId="ADAL" clId="{EA32731A-A2BE-48AD-938C-5FD6C462866B}" dt="2023-05-23T14:35:48.128" v="7613" actId="1076"/>
          <ac:spMkLst>
            <pc:docMk/>
            <pc:sldMk cId="914089161" sldId="525"/>
            <ac:spMk id="2" creationId="{E7924381-1F09-08F1-31A4-F5B3AE519FF2}"/>
          </ac:spMkLst>
        </pc:spChg>
      </pc:sldChg>
      <pc:sldChg chg="modSp add mod modShow">
        <pc:chgData name="German Roberto Pardo Gonzalez" userId="d5311aa7-6723-4fe3-ba77-f096abe815df" providerId="ADAL" clId="{EA32731A-A2BE-48AD-938C-5FD6C462866B}" dt="2023-04-24T23:48:28.070" v="4439" actId="790"/>
        <pc:sldMkLst>
          <pc:docMk/>
          <pc:sldMk cId="4233002043" sldId="526"/>
        </pc:sldMkLst>
        <pc:spChg chg="mod">
          <ac:chgData name="German Roberto Pardo Gonzalez" userId="d5311aa7-6723-4fe3-ba77-f096abe815df" providerId="ADAL" clId="{EA32731A-A2BE-48AD-938C-5FD6C462866B}" dt="2023-04-24T23:48:28.070" v="4439" actId="790"/>
          <ac:spMkLst>
            <pc:docMk/>
            <pc:sldMk cId="4233002043" sldId="526"/>
            <ac:spMk id="12" creationId="{3C911423-2B56-1213-0EC7-10DFDDE3A72A}"/>
          </ac:spMkLst>
        </pc:spChg>
      </pc:sldChg>
      <pc:sldChg chg="addSp delSp modSp add mod ord modAnim">
        <pc:chgData name="German Roberto Pardo Gonzalez" userId="d5311aa7-6723-4fe3-ba77-f096abe815df" providerId="ADAL" clId="{EA32731A-A2BE-48AD-938C-5FD6C462866B}" dt="2023-05-29T23:37:06.769" v="10454"/>
        <pc:sldMkLst>
          <pc:docMk/>
          <pc:sldMk cId="256092770" sldId="527"/>
        </pc:sldMkLst>
        <pc:spChg chg="add mod">
          <ac:chgData name="German Roberto Pardo Gonzalez" userId="d5311aa7-6723-4fe3-ba77-f096abe815df" providerId="ADAL" clId="{EA32731A-A2BE-48AD-938C-5FD6C462866B}" dt="2023-05-29T01:34:54.093" v="9292" actId="1076"/>
          <ac:spMkLst>
            <pc:docMk/>
            <pc:sldMk cId="256092770" sldId="527"/>
            <ac:spMk id="2" creationId="{00CF2953-C12A-D1EB-29D0-80806912FA27}"/>
          </ac:spMkLst>
        </pc:spChg>
        <pc:spChg chg="del mod">
          <ac:chgData name="German Roberto Pardo Gonzalez" userId="d5311aa7-6723-4fe3-ba77-f096abe815df" providerId="ADAL" clId="{EA32731A-A2BE-48AD-938C-5FD6C462866B}" dt="2023-05-26T02:42:13.776" v="8398" actId="478"/>
          <ac:spMkLst>
            <pc:docMk/>
            <pc:sldMk cId="256092770" sldId="527"/>
            <ac:spMk id="2" creationId="{85AFB9BE-999D-032C-5EFF-88587B3BFE99}"/>
          </ac:spMkLst>
        </pc:spChg>
        <pc:spChg chg="add mod">
          <ac:chgData name="German Roberto Pardo Gonzalez" userId="d5311aa7-6723-4fe3-ba77-f096abe815df" providerId="ADAL" clId="{EA32731A-A2BE-48AD-938C-5FD6C462866B}" dt="2023-05-29T01:35:25.760" v="9406" actId="20577"/>
          <ac:spMkLst>
            <pc:docMk/>
            <pc:sldMk cId="256092770" sldId="527"/>
            <ac:spMk id="3" creationId="{36DD3BE3-AD8E-FFAA-8B82-89703168C0DC}"/>
          </ac:spMkLst>
        </pc:spChg>
        <pc:spChg chg="del">
          <ac:chgData name="German Roberto Pardo Gonzalez" userId="d5311aa7-6723-4fe3-ba77-f096abe815df" providerId="ADAL" clId="{EA32731A-A2BE-48AD-938C-5FD6C462866B}" dt="2023-04-23T17:40:52.509" v="3189" actId="478"/>
          <ac:spMkLst>
            <pc:docMk/>
            <pc:sldMk cId="256092770" sldId="527"/>
            <ac:spMk id="4" creationId="{31B81BF6-77F6-96BF-3C50-E4AEA7B4940D}"/>
          </ac:spMkLst>
        </pc:spChg>
        <pc:spChg chg="add mod">
          <ac:chgData name="German Roberto Pardo Gonzalez" userId="d5311aa7-6723-4fe3-ba77-f096abe815df" providerId="ADAL" clId="{EA32731A-A2BE-48AD-938C-5FD6C462866B}" dt="2023-05-29T01:35:59.736" v="9436" actId="207"/>
          <ac:spMkLst>
            <pc:docMk/>
            <pc:sldMk cId="256092770" sldId="527"/>
            <ac:spMk id="6" creationId="{D7E0590F-23F8-5C3D-3EF1-0B3DC8C3EDD7}"/>
          </ac:spMkLst>
        </pc:spChg>
        <pc:spChg chg="add mod">
          <ac:chgData name="German Roberto Pardo Gonzalez" userId="d5311aa7-6723-4fe3-ba77-f096abe815df" providerId="ADAL" clId="{EA32731A-A2BE-48AD-938C-5FD6C462866B}" dt="2023-05-29T01:43:45.455" v="9558"/>
          <ac:spMkLst>
            <pc:docMk/>
            <pc:sldMk cId="256092770" sldId="527"/>
            <ac:spMk id="7" creationId="{9587871A-66FB-BA5E-9EC4-874220256B4E}"/>
          </ac:spMkLst>
        </pc:spChg>
        <pc:spChg chg="add mod">
          <ac:chgData name="German Roberto Pardo Gonzalez" userId="d5311aa7-6723-4fe3-ba77-f096abe815df" providerId="ADAL" clId="{EA32731A-A2BE-48AD-938C-5FD6C462866B}" dt="2023-05-29T01:36:21.075" v="9462" actId="207"/>
          <ac:spMkLst>
            <pc:docMk/>
            <pc:sldMk cId="256092770" sldId="527"/>
            <ac:spMk id="8" creationId="{94183B9A-CC26-AB06-0EA4-56BFEB76054E}"/>
          </ac:spMkLst>
        </pc:spChg>
        <pc:spChg chg="mod">
          <ac:chgData name="German Roberto Pardo Gonzalez" userId="d5311aa7-6723-4fe3-ba77-f096abe815df" providerId="ADAL" clId="{EA32731A-A2BE-48AD-938C-5FD6C462866B}" dt="2023-05-26T02:43:38.223" v="8429" actId="20577"/>
          <ac:spMkLst>
            <pc:docMk/>
            <pc:sldMk cId="256092770" sldId="527"/>
            <ac:spMk id="9" creationId="{F8EB2BC0-61C8-ABE0-137D-A6BB66E06B04}"/>
          </ac:spMkLst>
        </pc:spChg>
        <pc:spChg chg="add mod">
          <ac:chgData name="German Roberto Pardo Gonzalez" userId="d5311aa7-6723-4fe3-ba77-f096abe815df" providerId="ADAL" clId="{EA32731A-A2BE-48AD-938C-5FD6C462866B}" dt="2023-05-29T01:36:16.059" v="9461" actId="20577"/>
          <ac:spMkLst>
            <pc:docMk/>
            <pc:sldMk cId="256092770" sldId="527"/>
            <ac:spMk id="10" creationId="{905BECED-94CC-5759-88C2-C72B24A25C00}"/>
          </ac:spMkLst>
        </pc:spChg>
        <pc:graphicFrameChg chg="add del mod modGraphic">
          <ac:chgData name="German Roberto Pardo Gonzalez" userId="d5311aa7-6723-4fe3-ba77-f096abe815df" providerId="ADAL" clId="{EA32731A-A2BE-48AD-938C-5FD6C462866B}" dt="2023-05-26T02:40:27.978" v="8369" actId="478"/>
          <ac:graphicFrameMkLst>
            <pc:docMk/>
            <pc:sldMk cId="256092770" sldId="527"/>
            <ac:graphicFrameMk id="3" creationId="{DE91820B-D189-5438-DD71-1772812D960C}"/>
          </ac:graphicFrameMkLst>
        </pc:graphicFrameChg>
        <pc:graphicFrameChg chg="add mod modGraphic">
          <ac:chgData name="German Roberto Pardo Gonzalez" userId="d5311aa7-6723-4fe3-ba77-f096abe815df" providerId="ADAL" clId="{EA32731A-A2BE-48AD-938C-5FD6C462866B}" dt="2023-05-26T02:43:03.703" v="8416"/>
          <ac:graphicFrameMkLst>
            <pc:docMk/>
            <pc:sldMk cId="256092770" sldId="527"/>
            <ac:graphicFrameMk id="4" creationId="{8782CD03-CB91-6E5A-FDD7-B422C6E3FC13}"/>
          </ac:graphicFrameMkLst>
        </pc:graphicFrameChg>
      </pc:sldChg>
      <pc:sldChg chg="addSp delSp modSp add mod">
        <pc:chgData name="German Roberto Pardo Gonzalez" userId="d5311aa7-6723-4fe3-ba77-f096abe815df" providerId="ADAL" clId="{EA32731A-A2BE-48AD-938C-5FD6C462866B}" dt="2023-05-29T23:21:09.572" v="10380" actId="20577"/>
        <pc:sldMkLst>
          <pc:docMk/>
          <pc:sldMk cId="1550579731" sldId="528"/>
        </pc:sldMkLst>
        <pc:spChg chg="mod">
          <ac:chgData name="German Roberto Pardo Gonzalez" userId="d5311aa7-6723-4fe3-ba77-f096abe815df" providerId="ADAL" clId="{EA32731A-A2BE-48AD-938C-5FD6C462866B}" dt="2023-05-29T23:21:09.572" v="10380" actId="20577"/>
          <ac:spMkLst>
            <pc:docMk/>
            <pc:sldMk cId="1550579731" sldId="528"/>
            <ac:spMk id="2" creationId="{EE400996-64E2-ADE3-9182-70C21B22F3E1}"/>
          </ac:spMkLst>
        </pc:spChg>
        <pc:spChg chg="add mod">
          <ac:chgData name="German Roberto Pardo Gonzalez" userId="d5311aa7-6723-4fe3-ba77-f096abe815df" providerId="ADAL" clId="{EA32731A-A2BE-48AD-938C-5FD6C462866B}" dt="2023-04-21T01:12:35.433" v="2827" actId="1076"/>
          <ac:spMkLst>
            <pc:docMk/>
            <pc:sldMk cId="1550579731" sldId="528"/>
            <ac:spMk id="6" creationId="{CD90708D-4C88-671B-8633-F834C60917B7}"/>
          </ac:spMkLst>
        </pc:spChg>
        <pc:spChg chg="del">
          <ac:chgData name="German Roberto Pardo Gonzalez" userId="d5311aa7-6723-4fe3-ba77-f096abe815df" providerId="ADAL" clId="{EA32731A-A2BE-48AD-938C-5FD6C462866B}" dt="2023-04-21T01:09:40.771" v="2734" actId="478"/>
          <ac:spMkLst>
            <pc:docMk/>
            <pc:sldMk cId="1550579731" sldId="528"/>
            <ac:spMk id="8" creationId="{FB764964-0089-9C30-D70A-2CD9864D1418}"/>
          </ac:spMkLst>
        </pc:spChg>
        <pc:spChg chg="mod">
          <ac:chgData name="German Roberto Pardo Gonzalez" userId="d5311aa7-6723-4fe3-ba77-f096abe815df" providerId="ADAL" clId="{EA32731A-A2BE-48AD-938C-5FD6C462866B}" dt="2023-05-10T18:05:28.950" v="6551" actId="20577"/>
          <ac:spMkLst>
            <pc:docMk/>
            <pc:sldMk cId="1550579731" sldId="528"/>
            <ac:spMk id="85" creationId="{00000000-0000-0000-0000-000000000000}"/>
          </ac:spMkLst>
        </pc:spChg>
        <pc:picChg chg="del">
          <ac:chgData name="German Roberto Pardo Gonzalez" userId="d5311aa7-6723-4fe3-ba77-f096abe815df" providerId="ADAL" clId="{EA32731A-A2BE-48AD-938C-5FD6C462866B}" dt="2023-04-21T01:10:08.281" v="2813" actId="478"/>
          <ac:picMkLst>
            <pc:docMk/>
            <pc:sldMk cId="1550579731" sldId="528"/>
            <ac:picMk id="5" creationId="{6D93C551-CA1B-ED3D-5FCA-0EB606828022}"/>
          </ac:picMkLst>
        </pc:picChg>
        <pc:picChg chg="add del mod">
          <ac:chgData name="German Roberto Pardo Gonzalez" userId="d5311aa7-6723-4fe3-ba77-f096abe815df" providerId="ADAL" clId="{EA32731A-A2BE-48AD-938C-5FD6C462866B}" dt="2023-05-15T19:32:41.723" v="6874" actId="478"/>
          <ac:picMkLst>
            <pc:docMk/>
            <pc:sldMk cId="1550579731" sldId="528"/>
            <ac:picMk id="5" creationId="{CC5F83E7-9C1E-11EA-478E-DD262F53372E}"/>
          </ac:picMkLst>
        </pc:picChg>
        <pc:picChg chg="add mod">
          <ac:chgData name="German Roberto Pardo Gonzalez" userId="d5311aa7-6723-4fe3-ba77-f096abe815df" providerId="ADAL" clId="{EA32731A-A2BE-48AD-938C-5FD6C462866B}" dt="2023-05-15T19:33:32.012" v="6887" actId="1076"/>
          <ac:picMkLst>
            <pc:docMk/>
            <pc:sldMk cId="1550579731" sldId="528"/>
            <ac:picMk id="7" creationId="{FFCF4428-DE5E-08C3-3A4F-9D98D0EA4B2D}"/>
          </ac:picMkLst>
        </pc:picChg>
        <pc:picChg chg="add del mod">
          <ac:chgData name="German Roberto Pardo Gonzalez" userId="d5311aa7-6723-4fe3-ba77-f096abe815df" providerId="ADAL" clId="{EA32731A-A2BE-48AD-938C-5FD6C462866B}" dt="2023-04-23T17:33:23.916" v="3093" actId="478"/>
          <ac:picMkLst>
            <pc:docMk/>
            <pc:sldMk cId="1550579731" sldId="528"/>
            <ac:picMk id="9" creationId="{A2CEB8A0-BC88-0817-2AD6-AC06BC4AA325}"/>
          </ac:picMkLst>
        </pc:picChg>
      </pc:sldChg>
      <pc:sldChg chg="delSp modSp add del mod">
        <pc:chgData name="German Roberto Pardo Gonzalez" userId="d5311aa7-6723-4fe3-ba77-f096abe815df" providerId="ADAL" clId="{EA32731A-A2BE-48AD-938C-5FD6C462866B}" dt="2023-04-21T00:19:10.005" v="2624" actId="47"/>
        <pc:sldMkLst>
          <pc:docMk/>
          <pc:sldMk cId="2402177013" sldId="528"/>
        </pc:sldMkLst>
        <pc:spChg chg="mod">
          <ac:chgData name="German Roberto Pardo Gonzalez" userId="d5311aa7-6723-4fe3-ba77-f096abe815df" providerId="ADAL" clId="{EA32731A-A2BE-48AD-938C-5FD6C462866B}" dt="2023-04-21T00:18:36.319" v="2623" actId="20577"/>
          <ac:spMkLst>
            <pc:docMk/>
            <pc:sldMk cId="2402177013" sldId="528"/>
            <ac:spMk id="2" creationId="{E7924381-1F09-08F1-31A4-F5B3AE519FF2}"/>
          </ac:spMkLst>
        </pc:spChg>
        <pc:picChg chg="del">
          <ac:chgData name="German Roberto Pardo Gonzalez" userId="d5311aa7-6723-4fe3-ba77-f096abe815df" providerId="ADAL" clId="{EA32731A-A2BE-48AD-938C-5FD6C462866B}" dt="2023-04-21T00:18:27.308" v="2588" actId="478"/>
          <ac:picMkLst>
            <pc:docMk/>
            <pc:sldMk cId="2402177013" sldId="528"/>
            <ac:picMk id="7" creationId="{7DD1AF18-582A-006A-3704-3A2515BA51A0}"/>
          </ac:picMkLst>
        </pc:picChg>
        <pc:picChg chg="del">
          <ac:chgData name="German Roberto Pardo Gonzalez" userId="d5311aa7-6723-4fe3-ba77-f096abe815df" providerId="ADAL" clId="{EA32731A-A2BE-48AD-938C-5FD6C462866B}" dt="2023-04-21T00:18:26.305" v="2587" actId="478"/>
          <ac:picMkLst>
            <pc:docMk/>
            <pc:sldMk cId="2402177013" sldId="528"/>
            <ac:picMk id="9" creationId="{3A958154-4644-C482-63CF-4DCAE4F7F4B7}"/>
          </ac:picMkLst>
        </pc:picChg>
      </pc:sldChg>
      <pc:sldChg chg="addSp delSp modSp add del mod ord">
        <pc:chgData name="German Roberto Pardo Gonzalez" userId="d5311aa7-6723-4fe3-ba77-f096abe815df" providerId="ADAL" clId="{EA32731A-A2BE-48AD-938C-5FD6C462866B}" dt="2023-05-29T23:36:34.610" v="10448" actId="47"/>
        <pc:sldMkLst>
          <pc:docMk/>
          <pc:sldMk cId="3510885063" sldId="529"/>
        </pc:sldMkLst>
        <pc:spChg chg="del mod">
          <ac:chgData name="German Roberto Pardo Gonzalez" userId="d5311aa7-6723-4fe3-ba77-f096abe815df" providerId="ADAL" clId="{EA32731A-A2BE-48AD-938C-5FD6C462866B}" dt="2023-05-26T02:49:32.405" v="8513" actId="478"/>
          <ac:spMkLst>
            <pc:docMk/>
            <pc:sldMk cId="3510885063" sldId="529"/>
            <ac:spMk id="2" creationId="{85AFB9BE-999D-032C-5EFF-88587B3BFE99}"/>
          </ac:spMkLst>
        </pc:spChg>
        <pc:spChg chg="add del mod">
          <ac:chgData name="German Roberto Pardo Gonzalez" userId="d5311aa7-6723-4fe3-ba77-f096abe815df" providerId="ADAL" clId="{EA32731A-A2BE-48AD-938C-5FD6C462866B}" dt="2023-05-26T04:24:10.664" v="9173" actId="478"/>
          <ac:spMkLst>
            <pc:docMk/>
            <pc:sldMk cId="3510885063" sldId="529"/>
            <ac:spMk id="2" creationId="{C5AB0EBE-5FEC-6927-67D8-8F2FBB6085D4}"/>
          </ac:spMkLst>
        </pc:spChg>
        <pc:spChg chg="add del mod">
          <ac:chgData name="German Roberto Pardo Gonzalez" userId="d5311aa7-6723-4fe3-ba77-f096abe815df" providerId="ADAL" clId="{EA32731A-A2BE-48AD-938C-5FD6C462866B}" dt="2023-05-26T04:24:13.476" v="9174" actId="478"/>
          <ac:spMkLst>
            <pc:docMk/>
            <pc:sldMk cId="3510885063" sldId="529"/>
            <ac:spMk id="4" creationId="{E9A9D39E-CA6D-60BA-172F-1ED7667CD4EA}"/>
          </ac:spMkLst>
        </pc:spChg>
        <pc:spChg chg="add del mod">
          <ac:chgData name="German Roberto Pardo Gonzalez" userId="d5311aa7-6723-4fe3-ba77-f096abe815df" providerId="ADAL" clId="{EA32731A-A2BE-48AD-938C-5FD6C462866B}" dt="2023-05-26T04:24:09.558" v="9172" actId="478"/>
          <ac:spMkLst>
            <pc:docMk/>
            <pc:sldMk cId="3510885063" sldId="529"/>
            <ac:spMk id="6" creationId="{9C666090-EA9E-E06D-3EFA-17A00D376964}"/>
          </ac:spMkLst>
        </pc:spChg>
        <pc:spChg chg="add del mod">
          <ac:chgData name="German Roberto Pardo Gonzalez" userId="d5311aa7-6723-4fe3-ba77-f096abe815df" providerId="ADAL" clId="{EA32731A-A2BE-48AD-938C-5FD6C462866B}" dt="2023-05-26T04:24:08.694" v="9171" actId="478"/>
          <ac:spMkLst>
            <pc:docMk/>
            <pc:sldMk cId="3510885063" sldId="529"/>
            <ac:spMk id="7" creationId="{3E40EF97-179B-CB43-E7BF-A2EAA745B643}"/>
          </ac:spMkLst>
        </pc:spChg>
        <pc:spChg chg="add del mod">
          <ac:chgData name="German Roberto Pardo Gonzalez" userId="d5311aa7-6723-4fe3-ba77-f096abe815df" providerId="ADAL" clId="{EA32731A-A2BE-48AD-938C-5FD6C462866B}" dt="2023-05-26T04:20:29.115" v="9102" actId="478"/>
          <ac:spMkLst>
            <pc:docMk/>
            <pc:sldMk cId="3510885063" sldId="529"/>
            <ac:spMk id="8" creationId="{8EDDE856-CD0F-A58D-418E-0CE72098EF3F}"/>
          </ac:spMkLst>
        </pc:spChg>
        <pc:spChg chg="mod">
          <ac:chgData name="German Roberto Pardo Gonzalez" userId="d5311aa7-6723-4fe3-ba77-f096abe815df" providerId="ADAL" clId="{EA32731A-A2BE-48AD-938C-5FD6C462866B}" dt="2023-04-23T19:40:43.780" v="4025" actId="20577"/>
          <ac:spMkLst>
            <pc:docMk/>
            <pc:sldMk cId="3510885063" sldId="529"/>
            <ac:spMk id="9" creationId="{F8EB2BC0-61C8-ABE0-137D-A6BB66E06B04}"/>
          </ac:spMkLst>
        </pc:spChg>
        <pc:spChg chg="add del mod">
          <ac:chgData name="German Roberto Pardo Gonzalez" userId="d5311aa7-6723-4fe3-ba77-f096abe815df" providerId="ADAL" clId="{EA32731A-A2BE-48AD-938C-5FD6C462866B}" dt="2023-05-26T04:20:29.115" v="9102" actId="478"/>
          <ac:spMkLst>
            <pc:docMk/>
            <pc:sldMk cId="3510885063" sldId="529"/>
            <ac:spMk id="10" creationId="{9872BAB9-92DF-382C-E846-6A4FCB0318BE}"/>
          </ac:spMkLst>
        </pc:spChg>
        <pc:spChg chg="add del mod">
          <ac:chgData name="German Roberto Pardo Gonzalez" userId="d5311aa7-6723-4fe3-ba77-f096abe815df" providerId="ADAL" clId="{EA32731A-A2BE-48AD-938C-5FD6C462866B}" dt="2023-05-26T04:24:07.605" v="9170" actId="478"/>
          <ac:spMkLst>
            <pc:docMk/>
            <pc:sldMk cId="3510885063" sldId="529"/>
            <ac:spMk id="11" creationId="{4E117E69-4F3F-F456-631A-EB47217861AA}"/>
          </ac:spMkLst>
        </pc:spChg>
        <pc:spChg chg="add del mod">
          <ac:chgData name="German Roberto Pardo Gonzalez" userId="d5311aa7-6723-4fe3-ba77-f096abe815df" providerId="ADAL" clId="{EA32731A-A2BE-48AD-938C-5FD6C462866B}" dt="2023-05-26T04:24:06.714" v="9169" actId="478"/>
          <ac:spMkLst>
            <pc:docMk/>
            <pc:sldMk cId="3510885063" sldId="529"/>
            <ac:spMk id="12" creationId="{E70B9185-2775-BBDC-91F0-10437F0D7AA7}"/>
          </ac:spMkLst>
        </pc:spChg>
        <pc:spChg chg="add del mod">
          <ac:chgData name="German Roberto Pardo Gonzalez" userId="d5311aa7-6723-4fe3-ba77-f096abe815df" providerId="ADAL" clId="{EA32731A-A2BE-48AD-938C-5FD6C462866B}" dt="2023-05-26T04:24:01.325" v="9167" actId="478"/>
          <ac:spMkLst>
            <pc:docMk/>
            <pc:sldMk cId="3510885063" sldId="529"/>
            <ac:spMk id="13" creationId="{FA9E5D85-34F2-51AA-B383-AB76BB8743C0}"/>
          </ac:spMkLst>
        </pc:spChg>
        <pc:spChg chg="add del mod">
          <ac:chgData name="German Roberto Pardo Gonzalez" userId="d5311aa7-6723-4fe3-ba77-f096abe815df" providerId="ADAL" clId="{EA32731A-A2BE-48AD-938C-5FD6C462866B}" dt="2023-05-26T04:24:00.086" v="9166" actId="478"/>
          <ac:spMkLst>
            <pc:docMk/>
            <pc:sldMk cId="3510885063" sldId="529"/>
            <ac:spMk id="14" creationId="{9FFB49EB-D306-D25D-261F-D57BFEB34257}"/>
          </ac:spMkLst>
        </pc:spChg>
        <pc:spChg chg="add del mod">
          <ac:chgData name="German Roberto Pardo Gonzalez" userId="d5311aa7-6723-4fe3-ba77-f096abe815df" providerId="ADAL" clId="{EA32731A-A2BE-48AD-938C-5FD6C462866B}" dt="2023-05-26T04:22:14.022" v="9128"/>
          <ac:spMkLst>
            <pc:docMk/>
            <pc:sldMk cId="3510885063" sldId="529"/>
            <ac:spMk id="15" creationId="{9BD52516-9E22-86A3-5364-C4A9B304EB04}"/>
          </ac:spMkLst>
        </pc:spChg>
        <pc:spChg chg="add del mod">
          <ac:chgData name="German Roberto Pardo Gonzalez" userId="d5311aa7-6723-4fe3-ba77-f096abe815df" providerId="ADAL" clId="{EA32731A-A2BE-48AD-938C-5FD6C462866B}" dt="2023-05-26T04:22:14.022" v="9128"/>
          <ac:spMkLst>
            <pc:docMk/>
            <pc:sldMk cId="3510885063" sldId="529"/>
            <ac:spMk id="16" creationId="{13025254-135B-59FF-936F-BE7105D089F1}"/>
          </ac:spMkLst>
        </pc:spChg>
        <pc:graphicFrameChg chg="add mod modGraphic">
          <ac:chgData name="German Roberto Pardo Gonzalez" userId="d5311aa7-6723-4fe3-ba77-f096abe815df" providerId="ADAL" clId="{EA32731A-A2BE-48AD-938C-5FD6C462866B}" dt="2023-05-26T02:56:46.797" v="8580"/>
          <ac:graphicFrameMkLst>
            <pc:docMk/>
            <pc:sldMk cId="3510885063" sldId="529"/>
            <ac:graphicFrameMk id="3" creationId="{C0F45709-9109-E7CE-17E5-857288D85056}"/>
          </ac:graphicFrameMkLst>
        </pc:graphicFrameChg>
      </pc:sldChg>
      <pc:sldChg chg="addSp delSp modSp add del mod ord modShow">
        <pc:chgData name="German Roberto Pardo Gonzalez" userId="d5311aa7-6723-4fe3-ba77-f096abe815df" providerId="ADAL" clId="{EA32731A-A2BE-48AD-938C-5FD6C462866B}" dt="2023-05-30T01:53:27.392" v="10924" actId="47"/>
        <pc:sldMkLst>
          <pc:docMk/>
          <pc:sldMk cId="2188571617" sldId="530"/>
        </pc:sldMkLst>
        <pc:spChg chg="add mod">
          <ac:chgData name="German Roberto Pardo Gonzalez" userId="d5311aa7-6723-4fe3-ba77-f096abe815df" providerId="ADAL" clId="{EA32731A-A2BE-48AD-938C-5FD6C462866B}" dt="2023-05-23T15:21:31.611" v="7984" actId="1076"/>
          <ac:spMkLst>
            <pc:docMk/>
            <pc:sldMk cId="2188571617" sldId="530"/>
            <ac:spMk id="4" creationId="{D4A87EAD-B3AA-E212-FA9F-DB529134A86C}"/>
          </ac:spMkLst>
        </pc:spChg>
        <pc:spChg chg="add mod">
          <ac:chgData name="German Roberto Pardo Gonzalez" userId="d5311aa7-6723-4fe3-ba77-f096abe815df" providerId="ADAL" clId="{EA32731A-A2BE-48AD-938C-5FD6C462866B}" dt="2023-05-23T15:21:34.972" v="7985" actId="1076"/>
          <ac:spMkLst>
            <pc:docMk/>
            <pc:sldMk cId="2188571617" sldId="530"/>
            <ac:spMk id="6" creationId="{5377A00A-A2E3-D097-5512-3DE9C0A5FD77}"/>
          </ac:spMkLst>
        </pc:spChg>
        <pc:spChg chg="add mod">
          <ac:chgData name="German Roberto Pardo Gonzalez" userId="d5311aa7-6723-4fe3-ba77-f096abe815df" providerId="ADAL" clId="{EA32731A-A2BE-48AD-938C-5FD6C462866B}" dt="2023-05-23T15:21:41.067" v="7986" actId="1076"/>
          <ac:spMkLst>
            <pc:docMk/>
            <pc:sldMk cId="2188571617" sldId="530"/>
            <ac:spMk id="8" creationId="{1C99D6A3-B38E-AEEB-C371-D611704BDAF9}"/>
          </ac:spMkLst>
        </pc:spChg>
        <pc:spChg chg="add mod">
          <ac:chgData name="German Roberto Pardo Gonzalez" userId="d5311aa7-6723-4fe3-ba77-f096abe815df" providerId="ADAL" clId="{EA32731A-A2BE-48AD-938C-5FD6C462866B}" dt="2023-05-23T15:21:44.625" v="7987" actId="1076"/>
          <ac:spMkLst>
            <pc:docMk/>
            <pc:sldMk cId="2188571617" sldId="530"/>
            <ac:spMk id="10" creationId="{6E7AA671-22CF-39A0-B820-E1C9B49FD711}"/>
          </ac:spMkLst>
        </pc:spChg>
        <pc:spChg chg="mod">
          <ac:chgData name="German Roberto Pardo Gonzalez" userId="d5311aa7-6723-4fe3-ba77-f096abe815df" providerId="ADAL" clId="{EA32731A-A2BE-48AD-938C-5FD6C462866B}" dt="2023-04-24T23:48:20.272" v="4438" actId="790"/>
          <ac:spMkLst>
            <pc:docMk/>
            <pc:sldMk cId="2188571617" sldId="530"/>
            <ac:spMk id="12" creationId="{3C911423-2B56-1213-0EC7-10DFDDE3A72A}"/>
          </ac:spMkLst>
        </pc:spChg>
        <pc:spChg chg="add mod">
          <ac:chgData name="German Roberto Pardo Gonzalez" userId="d5311aa7-6723-4fe3-ba77-f096abe815df" providerId="ADAL" clId="{EA32731A-A2BE-48AD-938C-5FD6C462866B}" dt="2023-05-23T15:21:49.226" v="7988" actId="1076"/>
          <ac:spMkLst>
            <pc:docMk/>
            <pc:sldMk cId="2188571617" sldId="530"/>
            <ac:spMk id="13" creationId="{BBF6F1F1-B1D7-7347-5E46-2D1060BDD965}"/>
          </ac:spMkLst>
        </pc:spChg>
        <pc:spChg chg="add mod">
          <ac:chgData name="German Roberto Pardo Gonzalez" userId="d5311aa7-6723-4fe3-ba77-f096abe815df" providerId="ADAL" clId="{EA32731A-A2BE-48AD-938C-5FD6C462866B}" dt="2023-05-23T15:21:52.581" v="7989" actId="1076"/>
          <ac:spMkLst>
            <pc:docMk/>
            <pc:sldMk cId="2188571617" sldId="530"/>
            <ac:spMk id="15" creationId="{CAD2D430-7B77-118F-F98C-C5DB1BD329B1}"/>
          </ac:spMkLst>
        </pc:spChg>
        <pc:picChg chg="del">
          <ac:chgData name="German Roberto Pardo Gonzalez" userId="d5311aa7-6723-4fe3-ba77-f096abe815df" providerId="ADAL" clId="{EA32731A-A2BE-48AD-938C-5FD6C462866B}" dt="2023-04-23T17:48:39.897" v="3319" actId="478"/>
          <ac:picMkLst>
            <pc:docMk/>
            <pc:sldMk cId="2188571617" sldId="530"/>
            <ac:picMk id="150" creationId="{00000000-0000-0000-0000-000000000000}"/>
          </ac:picMkLst>
        </pc:picChg>
      </pc:sldChg>
      <pc:sldChg chg="addSp modSp add mod">
        <pc:chgData name="German Roberto Pardo Gonzalez" userId="d5311aa7-6723-4fe3-ba77-f096abe815df" providerId="ADAL" clId="{EA32731A-A2BE-48AD-938C-5FD6C462866B}" dt="2023-05-26T02:46:23.753" v="8473" actId="1076"/>
        <pc:sldMkLst>
          <pc:docMk/>
          <pc:sldMk cId="1118490384" sldId="531"/>
        </pc:sldMkLst>
        <pc:spChg chg="add mod">
          <ac:chgData name="German Roberto Pardo Gonzalez" userId="d5311aa7-6723-4fe3-ba77-f096abe815df" providerId="ADAL" clId="{EA32731A-A2BE-48AD-938C-5FD6C462866B}" dt="2023-05-26T02:46:23.753" v="8473" actId="1076"/>
          <ac:spMkLst>
            <pc:docMk/>
            <pc:sldMk cId="1118490384" sldId="531"/>
            <ac:spMk id="2" creationId="{32FF7277-4E98-DF32-DB92-A0664C1901D6}"/>
          </ac:spMkLst>
        </pc:spChg>
        <pc:spChg chg="mod">
          <ac:chgData name="German Roberto Pardo Gonzalez" userId="d5311aa7-6723-4fe3-ba77-f096abe815df" providerId="ADAL" clId="{EA32731A-A2BE-48AD-938C-5FD6C462866B}" dt="2023-05-26T02:46:14.573" v="8472" actId="14100"/>
          <ac:spMkLst>
            <pc:docMk/>
            <pc:sldMk cId="1118490384" sldId="531"/>
            <ac:spMk id="4" creationId="{909144F0-BEC1-A189-FA34-88CE0C00608D}"/>
          </ac:spMkLst>
        </pc:spChg>
      </pc:sldChg>
      <pc:sldChg chg="modSp add mod ord">
        <pc:chgData name="German Roberto Pardo Gonzalez" userId="d5311aa7-6723-4fe3-ba77-f096abe815df" providerId="ADAL" clId="{EA32731A-A2BE-48AD-938C-5FD6C462866B}" dt="2023-05-25T16:00:27.567" v="8316" actId="20577"/>
        <pc:sldMkLst>
          <pc:docMk/>
          <pc:sldMk cId="3397022641" sldId="532"/>
        </pc:sldMkLst>
        <pc:spChg chg="mod">
          <ac:chgData name="German Roberto Pardo Gonzalez" userId="d5311aa7-6723-4fe3-ba77-f096abe815df" providerId="ADAL" clId="{EA32731A-A2BE-48AD-938C-5FD6C462866B}" dt="2023-05-03T18:11:52.028" v="6527" actId="20577"/>
          <ac:spMkLst>
            <pc:docMk/>
            <pc:sldMk cId="3397022641" sldId="532"/>
            <ac:spMk id="4" creationId="{909144F0-BEC1-A189-FA34-88CE0C00608D}"/>
          </ac:spMkLst>
        </pc:spChg>
        <pc:spChg chg="mod">
          <ac:chgData name="German Roberto Pardo Gonzalez" userId="d5311aa7-6723-4fe3-ba77-f096abe815df" providerId="ADAL" clId="{EA32731A-A2BE-48AD-938C-5FD6C462866B}" dt="2023-05-25T16:00:27.567" v="8316" actId="20577"/>
          <ac:spMkLst>
            <pc:docMk/>
            <pc:sldMk cId="3397022641" sldId="532"/>
            <ac:spMk id="9" creationId="{F8EB2BC0-61C8-ABE0-137D-A6BB66E06B04}"/>
          </ac:spMkLst>
        </pc:spChg>
      </pc:sldChg>
      <pc:sldChg chg="modSp add del mod ord modShow">
        <pc:chgData name="German Roberto Pardo Gonzalez" userId="d5311aa7-6723-4fe3-ba77-f096abe815df" providerId="ADAL" clId="{EA32731A-A2BE-48AD-938C-5FD6C462866B}" dt="2023-05-29T02:23:25.761" v="9731" actId="47"/>
        <pc:sldMkLst>
          <pc:docMk/>
          <pc:sldMk cId="684567524" sldId="533"/>
        </pc:sldMkLst>
        <pc:spChg chg="mod">
          <ac:chgData name="German Roberto Pardo Gonzalez" userId="d5311aa7-6723-4fe3-ba77-f096abe815df" providerId="ADAL" clId="{EA32731A-A2BE-48AD-938C-5FD6C462866B}" dt="2023-05-10T18:37:43.382" v="6861" actId="20577"/>
          <ac:spMkLst>
            <pc:docMk/>
            <pc:sldMk cId="684567524" sldId="533"/>
            <ac:spMk id="2" creationId="{85AFB9BE-999D-032C-5EFF-88587B3BFE99}"/>
          </ac:spMkLst>
        </pc:spChg>
        <pc:spChg chg="mod">
          <ac:chgData name="German Roberto Pardo Gonzalez" userId="d5311aa7-6723-4fe3-ba77-f096abe815df" providerId="ADAL" clId="{EA32731A-A2BE-48AD-938C-5FD6C462866B}" dt="2023-04-24T23:48:42.448" v="4441" actId="20577"/>
          <ac:spMkLst>
            <pc:docMk/>
            <pc:sldMk cId="684567524" sldId="533"/>
            <ac:spMk id="9" creationId="{F8EB2BC0-61C8-ABE0-137D-A6BB66E06B04}"/>
          </ac:spMkLst>
        </pc:spChg>
      </pc:sldChg>
      <pc:sldChg chg="addSp delSp modSp add mod ord">
        <pc:chgData name="German Roberto Pardo Gonzalez" userId="d5311aa7-6723-4fe3-ba77-f096abe815df" providerId="ADAL" clId="{EA32731A-A2BE-48AD-938C-5FD6C462866B}" dt="2023-05-10T18:17:52.250" v="6680" actId="20577"/>
        <pc:sldMkLst>
          <pc:docMk/>
          <pc:sldMk cId="223385504" sldId="534"/>
        </pc:sldMkLst>
        <pc:spChg chg="add mod">
          <ac:chgData name="German Roberto Pardo Gonzalez" userId="d5311aa7-6723-4fe3-ba77-f096abe815df" providerId="ADAL" clId="{EA32731A-A2BE-48AD-938C-5FD6C462866B}" dt="2023-05-10T18:17:52.250" v="6680" actId="20577"/>
          <ac:spMkLst>
            <pc:docMk/>
            <pc:sldMk cId="223385504" sldId="534"/>
            <ac:spMk id="2" creationId="{4B7FED1D-29B9-AEBE-914D-677856EB2B8A}"/>
          </ac:spMkLst>
        </pc:spChg>
        <pc:spChg chg="del">
          <ac:chgData name="German Roberto Pardo Gonzalez" userId="d5311aa7-6723-4fe3-ba77-f096abe815df" providerId="ADAL" clId="{EA32731A-A2BE-48AD-938C-5FD6C462866B}" dt="2023-04-24T23:38:42.575" v="4370" actId="478"/>
          <ac:spMkLst>
            <pc:docMk/>
            <pc:sldMk cId="223385504" sldId="534"/>
            <ac:spMk id="2" creationId="{85AFB9BE-999D-032C-5EFF-88587B3BFE99}"/>
          </ac:spMkLst>
        </pc:spChg>
        <pc:spChg chg="add del">
          <ac:chgData name="German Roberto Pardo Gonzalez" userId="d5311aa7-6723-4fe3-ba77-f096abe815df" providerId="ADAL" clId="{EA32731A-A2BE-48AD-938C-5FD6C462866B}" dt="2023-04-24T23:39:15.663" v="4376" actId="22"/>
          <ac:spMkLst>
            <pc:docMk/>
            <pc:sldMk cId="223385504" sldId="534"/>
            <ac:spMk id="7" creationId="{6A224D03-0AD9-6071-B3CA-6BEABD2AACD5}"/>
          </ac:spMkLst>
        </pc:spChg>
        <pc:spChg chg="mod">
          <ac:chgData name="German Roberto Pardo Gonzalez" userId="d5311aa7-6723-4fe3-ba77-f096abe815df" providerId="ADAL" clId="{EA32731A-A2BE-48AD-938C-5FD6C462866B}" dt="2023-04-24T23:38:39.911" v="4369" actId="20577"/>
          <ac:spMkLst>
            <pc:docMk/>
            <pc:sldMk cId="223385504" sldId="534"/>
            <ac:spMk id="9" creationId="{F8EB2BC0-61C8-ABE0-137D-A6BB66E06B04}"/>
          </ac:spMkLst>
        </pc:spChg>
        <pc:spChg chg="add del mod">
          <ac:chgData name="German Roberto Pardo Gonzalez" userId="d5311aa7-6723-4fe3-ba77-f096abe815df" providerId="ADAL" clId="{EA32731A-A2BE-48AD-938C-5FD6C462866B}" dt="2023-04-24T23:39:35.747" v="4380" actId="478"/>
          <ac:spMkLst>
            <pc:docMk/>
            <pc:sldMk cId="223385504" sldId="534"/>
            <ac:spMk id="10" creationId="{F20B4FAC-E485-5521-AF1F-EA610F2D3E62}"/>
          </ac:spMkLst>
        </pc:spChg>
        <pc:spChg chg="add mod">
          <ac:chgData name="German Roberto Pardo Gonzalez" userId="d5311aa7-6723-4fe3-ba77-f096abe815df" providerId="ADAL" clId="{EA32731A-A2BE-48AD-938C-5FD6C462866B}" dt="2023-04-24T23:39:46.301" v="4383" actId="1076"/>
          <ac:spMkLst>
            <pc:docMk/>
            <pc:sldMk cId="223385504" sldId="534"/>
            <ac:spMk id="12" creationId="{54D50B0D-ED74-DDA2-FD04-60E525EFB840}"/>
          </ac:spMkLst>
        </pc:spChg>
        <pc:picChg chg="add mod">
          <ac:chgData name="German Roberto Pardo Gonzalez" userId="d5311aa7-6723-4fe3-ba77-f096abe815df" providerId="ADAL" clId="{EA32731A-A2BE-48AD-938C-5FD6C462866B}" dt="2023-04-24T23:48:36.225" v="4440" actId="1076"/>
          <ac:picMkLst>
            <pc:docMk/>
            <pc:sldMk cId="223385504" sldId="534"/>
            <ac:picMk id="4" creationId="{EBB0EAEE-AE63-1F3D-4EEC-B788F84BC402}"/>
          </ac:picMkLst>
        </pc:picChg>
      </pc:sldChg>
      <pc:sldChg chg="addSp delSp modSp add del mod">
        <pc:chgData name="German Roberto Pardo Gonzalez" userId="d5311aa7-6723-4fe3-ba77-f096abe815df" providerId="ADAL" clId="{EA32731A-A2BE-48AD-938C-5FD6C462866B}" dt="2023-05-23T15:23:45.716" v="8042" actId="47"/>
        <pc:sldMkLst>
          <pc:docMk/>
          <pc:sldMk cId="1385796320" sldId="535"/>
        </pc:sldMkLst>
        <pc:spChg chg="del">
          <ac:chgData name="German Roberto Pardo Gonzalez" userId="d5311aa7-6723-4fe3-ba77-f096abe815df" providerId="ADAL" clId="{EA32731A-A2BE-48AD-938C-5FD6C462866B}" dt="2023-04-24T23:45:54.755" v="4410" actId="478"/>
          <ac:spMkLst>
            <pc:docMk/>
            <pc:sldMk cId="1385796320" sldId="535"/>
            <ac:spMk id="3" creationId="{057D61B2-58DC-58F8-FE5E-F852CDE363B3}"/>
          </ac:spMkLst>
        </pc:spChg>
        <pc:spChg chg="add del mod">
          <ac:chgData name="German Roberto Pardo Gonzalez" userId="d5311aa7-6723-4fe3-ba77-f096abe815df" providerId="ADAL" clId="{EA32731A-A2BE-48AD-938C-5FD6C462866B}" dt="2023-04-24T23:46:03.125" v="4414" actId="478"/>
          <ac:spMkLst>
            <pc:docMk/>
            <pc:sldMk cId="1385796320" sldId="535"/>
            <ac:spMk id="4" creationId="{0E7712A7-467E-1377-6DBE-FB4DA1989566}"/>
          </ac:spMkLst>
        </pc:spChg>
        <pc:spChg chg="add del mod">
          <ac:chgData name="German Roberto Pardo Gonzalez" userId="d5311aa7-6723-4fe3-ba77-f096abe815df" providerId="ADAL" clId="{EA32731A-A2BE-48AD-938C-5FD6C462866B}" dt="2023-04-24T23:45:59.898" v="4412" actId="478"/>
          <ac:spMkLst>
            <pc:docMk/>
            <pc:sldMk cId="1385796320" sldId="535"/>
            <ac:spMk id="5" creationId="{9ED37663-4E99-39D2-213B-1E38034E4E3F}"/>
          </ac:spMkLst>
        </pc:spChg>
        <pc:spChg chg="add mod">
          <ac:chgData name="German Roberto Pardo Gonzalez" userId="d5311aa7-6723-4fe3-ba77-f096abe815df" providerId="ADAL" clId="{EA32731A-A2BE-48AD-938C-5FD6C462866B}" dt="2023-05-23T15:23:30.470" v="8039" actId="1076"/>
          <ac:spMkLst>
            <pc:docMk/>
            <pc:sldMk cId="1385796320" sldId="535"/>
            <ac:spMk id="6" creationId="{6A2B8FB1-9F4A-25A5-86E1-F7658EA696A0}"/>
          </ac:spMkLst>
        </pc:spChg>
      </pc:sldChg>
      <pc:sldChg chg="addSp delSp modSp add del mod">
        <pc:chgData name="German Roberto Pardo Gonzalez" userId="d5311aa7-6723-4fe3-ba77-f096abe815df" providerId="ADAL" clId="{EA32731A-A2BE-48AD-938C-5FD6C462866B}" dt="2023-05-26T02:45:05.413" v="8456" actId="47"/>
        <pc:sldMkLst>
          <pc:docMk/>
          <pc:sldMk cId="1187407415" sldId="536"/>
        </pc:sldMkLst>
        <pc:spChg chg="mod">
          <ac:chgData name="German Roberto Pardo Gonzalez" userId="d5311aa7-6723-4fe3-ba77-f096abe815df" providerId="ADAL" clId="{EA32731A-A2BE-48AD-938C-5FD6C462866B}" dt="2023-04-26T19:48:08.210" v="4766" actId="20577"/>
          <ac:spMkLst>
            <pc:docMk/>
            <pc:sldMk cId="1187407415" sldId="536"/>
            <ac:spMk id="2" creationId="{85AFB9BE-999D-032C-5EFF-88587B3BFE99}"/>
          </ac:spMkLst>
        </pc:spChg>
        <pc:spChg chg="add del mod">
          <ac:chgData name="German Roberto Pardo Gonzalez" userId="d5311aa7-6723-4fe3-ba77-f096abe815df" providerId="ADAL" clId="{EA32731A-A2BE-48AD-938C-5FD6C462866B}" dt="2023-05-26T02:43:58.249" v="8431" actId="21"/>
          <ac:spMkLst>
            <pc:docMk/>
            <pc:sldMk cId="1187407415" sldId="536"/>
            <ac:spMk id="4" creationId="{EB862950-2FD6-2743-A284-BBF8F8D83505}"/>
          </ac:spMkLst>
        </pc:spChg>
        <pc:spChg chg="mod">
          <ac:chgData name="German Roberto Pardo Gonzalez" userId="d5311aa7-6723-4fe3-ba77-f096abe815df" providerId="ADAL" clId="{EA32731A-A2BE-48AD-938C-5FD6C462866B}" dt="2023-05-01T14:32:14.456" v="6076" actId="20577"/>
          <ac:spMkLst>
            <pc:docMk/>
            <pc:sldMk cId="1187407415" sldId="536"/>
            <ac:spMk id="9" creationId="{F8EB2BC0-61C8-ABE0-137D-A6BB66E06B04}"/>
          </ac:spMkLst>
        </pc:spChg>
      </pc:sldChg>
      <pc:sldChg chg="addSp delSp modSp add del mod ord modShow">
        <pc:chgData name="German Roberto Pardo Gonzalez" userId="d5311aa7-6723-4fe3-ba77-f096abe815df" providerId="ADAL" clId="{EA32731A-A2BE-48AD-938C-5FD6C462866B}" dt="2023-05-29T02:23:27.851" v="9732" actId="47"/>
        <pc:sldMkLst>
          <pc:docMk/>
          <pc:sldMk cId="658346384" sldId="537"/>
        </pc:sldMkLst>
        <pc:spChg chg="del">
          <ac:chgData name="German Roberto Pardo Gonzalez" userId="d5311aa7-6723-4fe3-ba77-f096abe815df" providerId="ADAL" clId="{EA32731A-A2BE-48AD-938C-5FD6C462866B}" dt="2023-04-26T20:03:07.592" v="5532" actId="478"/>
          <ac:spMkLst>
            <pc:docMk/>
            <pc:sldMk cId="658346384" sldId="537"/>
            <ac:spMk id="4" creationId="{D4A87EAD-B3AA-E212-FA9F-DB529134A86C}"/>
          </ac:spMkLst>
        </pc:spChg>
        <pc:spChg chg="del">
          <ac:chgData name="German Roberto Pardo Gonzalez" userId="d5311aa7-6723-4fe3-ba77-f096abe815df" providerId="ADAL" clId="{EA32731A-A2BE-48AD-938C-5FD6C462866B}" dt="2023-04-26T20:03:09.277" v="5533" actId="478"/>
          <ac:spMkLst>
            <pc:docMk/>
            <pc:sldMk cId="658346384" sldId="537"/>
            <ac:spMk id="6" creationId="{5377A00A-A2E3-D097-5512-3DE9C0A5FD77}"/>
          </ac:spMkLst>
        </pc:spChg>
        <pc:spChg chg="del">
          <ac:chgData name="German Roberto Pardo Gonzalez" userId="d5311aa7-6723-4fe3-ba77-f096abe815df" providerId="ADAL" clId="{EA32731A-A2BE-48AD-938C-5FD6C462866B}" dt="2023-04-26T20:03:12.500" v="5534" actId="478"/>
          <ac:spMkLst>
            <pc:docMk/>
            <pc:sldMk cId="658346384" sldId="537"/>
            <ac:spMk id="8" creationId="{1C99D6A3-B38E-AEEB-C371-D611704BDAF9}"/>
          </ac:spMkLst>
        </pc:spChg>
        <pc:spChg chg="del">
          <ac:chgData name="German Roberto Pardo Gonzalez" userId="d5311aa7-6723-4fe3-ba77-f096abe815df" providerId="ADAL" clId="{EA32731A-A2BE-48AD-938C-5FD6C462866B}" dt="2023-04-26T20:03:14.193" v="5535" actId="478"/>
          <ac:spMkLst>
            <pc:docMk/>
            <pc:sldMk cId="658346384" sldId="537"/>
            <ac:spMk id="10" creationId="{6E7AA671-22CF-39A0-B820-E1C9B49FD711}"/>
          </ac:spMkLst>
        </pc:spChg>
        <pc:spChg chg="del">
          <ac:chgData name="German Roberto Pardo Gonzalez" userId="d5311aa7-6723-4fe3-ba77-f096abe815df" providerId="ADAL" clId="{EA32731A-A2BE-48AD-938C-5FD6C462866B}" dt="2023-04-26T20:03:15.716" v="5536" actId="478"/>
          <ac:spMkLst>
            <pc:docMk/>
            <pc:sldMk cId="658346384" sldId="537"/>
            <ac:spMk id="13" creationId="{BBF6F1F1-B1D7-7347-5E46-2D1060BDD965}"/>
          </ac:spMkLst>
        </pc:spChg>
        <pc:spChg chg="del mod">
          <ac:chgData name="German Roberto Pardo Gonzalez" userId="d5311aa7-6723-4fe3-ba77-f096abe815df" providerId="ADAL" clId="{EA32731A-A2BE-48AD-938C-5FD6C462866B}" dt="2023-04-26T20:03:17.693" v="5537" actId="478"/>
          <ac:spMkLst>
            <pc:docMk/>
            <pc:sldMk cId="658346384" sldId="537"/>
            <ac:spMk id="15" creationId="{CAD2D430-7B77-118F-F98C-C5DB1BD329B1}"/>
          </ac:spMkLst>
        </pc:spChg>
        <pc:spChg chg="add mod">
          <ac:chgData name="German Roberto Pardo Gonzalez" userId="d5311aa7-6723-4fe3-ba77-f096abe815df" providerId="ADAL" clId="{EA32731A-A2BE-48AD-938C-5FD6C462866B}" dt="2023-04-26T20:05:57.338" v="5634" actId="207"/>
          <ac:spMkLst>
            <pc:docMk/>
            <pc:sldMk cId="658346384" sldId="537"/>
            <ac:spMk id="17" creationId="{B6BEF881-17CB-E61C-4436-1445E40EE336}"/>
          </ac:spMkLst>
        </pc:spChg>
        <pc:picChg chg="add mod">
          <ac:chgData name="German Roberto Pardo Gonzalez" userId="d5311aa7-6723-4fe3-ba77-f096abe815df" providerId="ADAL" clId="{EA32731A-A2BE-48AD-938C-5FD6C462866B}" dt="2023-04-26T20:04:35.979" v="5547" actId="1076"/>
          <ac:picMkLst>
            <pc:docMk/>
            <pc:sldMk cId="658346384" sldId="537"/>
            <ac:picMk id="5" creationId="{B925004F-EB54-A49D-641C-08307FC582CA}"/>
          </ac:picMkLst>
        </pc:picChg>
        <pc:picChg chg="add mod">
          <ac:chgData name="German Roberto Pardo Gonzalez" userId="d5311aa7-6723-4fe3-ba77-f096abe815df" providerId="ADAL" clId="{EA32731A-A2BE-48AD-938C-5FD6C462866B}" dt="2023-04-26T20:04:25.653" v="5545" actId="1076"/>
          <ac:picMkLst>
            <pc:docMk/>
            <pc:sldMk cId="658346384" sldId="537"/>
            <ac:picMk id="9" creationId="{F9153EC1-2D8F-94E1-61A0-330AD89671DA}"/>
          </ac:picMkLst>
        </pc:picChg>
        <pc:picChg chg="add mod">
          <ac:chgData name="German Roberto Pardo Gonzalez" userId="d5311aa7-6723-4fe3-ba77-f096abe815df" providerId="ADAL" clId="{EA32731A-A2BE-48AD-938C-5FD6C462866B}" dt="2023-04-26T20:04:22.349" v="5544" actId="1076"/>
          <ac:picMkLst>
            <pc:docMk/>
            <pc:sldMk cId="658346384" sldId="537"/>
            <ac:picMk id="14" creationId="{1CB07779-912D-C412-542F-24D230F5E78C}"/>
          </ac:picMkLst>
        </pc:picChg>
      </pc:sldChg>
      <pc:sldChg chg="addSp delSp modSp add mod ord">
        <pc:chgData name="German Roberto Pardo Gonzalez" userId="d5311aa7-6723-4fe3-ba77-f096abe815df" providerId="ADAL" clId="{EA32731A-A2BE-48AD-938C-5FD6C462866B}" dt="2023-05-29T01:52:00.807" v="9595" actId="1076"/>
        <pc:sldMkLst>
          <pc:docMk/>
          <pc:sldMk cId="3240660440" sldId="538"/>
        </pc:sldMkLst>
        <pc:spChg chg="mod">
          <ac:chgData name="German Roberto Pardo Gonzalez" userId="d5311aa7-6723-4fe3-ba77-f096abe815df" providerId="ADAL" clId="{EA32731A-A2BE-48AD-938C-5FD6C462866B}" dt="2023-05-23T15:33:30.316" v="8068" actId="20577"/>
          <ac:spMkLst>
            <pc:docMk/>
            <pc:sldMk cId="3240660440" sldId="538"/>
            <ac:spMk id="12" creationId="{3C911423-2B56-1213-0EC7-10DFDDE3A72A}"/>
          </ac:spMkLst>
        </pc:spChg>
        <pc:spChg chg="del mod">
          <ac:chgData name="German Roberto Pardo Gonzalez" userId="d5311aa7-6723-4fe3-ba77-f096abe815df" providerId="ADAL" clId="{EA32731A-A2BE-48AD-938C-5FD6C462866B}" dt="2023-04-26T20:08:26.501" v="5693" actId="478"/>
          <ac:spMkLst>
            <pc:docMk/>
            <pc:sldMk cId="3240660440" sldId="538"/>
            <ac:spMk id="17" creationId="{B6BEF881-17CB-E61C-4436-1445E40EE336}"/>
          </ac:spMkLst>
        </pc:spChg>
        <pc:picChg chg="add del mod">
          <ac:chgData name="German Roberto Pardo Gonzalez" userId="d5311aa7-6723-4fe3-ba77-f096abe815df" providerId="ADAL" clId="{EA32731A-A2BE-48AD-938C-5FD6C462866B}" dt="2023-05-29T01:51:37.992" v="9591" actId="478"/>
          <ac:picMkLst>
            <pc:docMk/>
            <pc:sldMk cId="3240660440" sldId="538"/>
            <ac:picMk id="4" creationId="{0ADD4A46-FBAD-C68A-D0D6-762D91A3D8F8}"/>
          </ac:picMkLst>
        </pc:picChg>
        <pc:picChg chg="del">
          <ac:chgData name="German Roberto Pardo Gonzalez" userId="d5311aa7-6723-4fe3-ba77-f096abe815df" providerId="ADAL" clId="{EA32731A-A2BE-48AD-938C-5FD6C462866B}" dt="2023-04-26T20:08:14.545" v="5686" actId="478"/>
          <ac:picMkLst>
            <pc:docMk/>
            <pc:sldMk cId="3240660440" sldId="538"/>
            <ac:picMk id="5" creationId="{B925004F-EB54-A49D-641C-08307FC582CA}"/>
          </ac:picMkLst>
        </pc:picChg>
        <pc:picChg chg="add mod">
          <ac:chgData name="German Roberto Pardo Gonzalez" userId="d5311aa7-6723-4fe3-ba77-f096abe815df" providerId="ADAL" clId="{EA32731A-A2BE-48AD-938C-5FD6C462866B}" dt="2023-05-29T01:52:00.807" v="9595" actId="1076"/>
          <ac:picMkLst>
            <pc:docMk/>
            <pc:sldMk cId="3240660440" sldId="538"/>
            <ac:picMk id="5" creationId="{DA786D9F-64EC-1734-8712-B7E01E5CD2E4}"/>
          </ac:picMkLst>
        </pc:picChg>
        <pc:picChg chg="del">
          <ac:chgData name="German Roberto Pardo Gonzalez" userId="d5311aa7-6723-4fe3-ba77-f096abe815df" providerId="ADAL" clId="{EA32731A-A2BE-48AD-938C-5FD6C462866B}" dt="2023-04-26T20:08:15.413" v="5687" actId="478"/>
          <ac:picMkLst>
            <pc:docMk/>
            <pc:sldMk cId="3240660440" sldId="538"/>
            <ac:picMk id="9" creationId="{F9153EC1-2D8F-94E1-61A0-330AD89671DA}"/>
          </ac:picMkLst>
        </pc:picChg>
        <pc:picChg chg="del">
          <ac:chgData name="German Roberto Pardo Gonzalez" userId="d5311aa7-6723-4fe3-ba77-f096abe815df" providerId="ADAL" clId="{EA32731A-A2BE-48AD-938C-5FD6C462866B}" dt="2023-04-26T20:08:16.242" v="5688" actId="478"/>
          <ac:picMkLst>
            <pc:docMk/>
            <pc:sldMk cId="3240660440" sldId="538"/>
            <ac:picMk id="14" creationId="{1CB07779-912D-C412-542F-24D230F5E78C}"/>
          </ac:picMkLst>
        </pc:picChg>
      </pc:sldChg>
      <pc:sldChg chg="modSp add del mod ord modShow">
        <pc:chgData name="German Roberto Pardo Gonzalez" userId="d5311aa7-6723-4fe3-ba77-f096abe815df" providerId="ADAL" clId="{EA32731A-A2BE-48AD-938C-5FD6C462866B}" dt="2023-05-29T02:48:11.555" v="10022" actId="47"/>
        <pc:sldMkLst>
          <pc:docMk/>
          <pc:sldMk cId="1258950718" sldId="539"/>
        </pc:sldMkLst>
        <pc:spChg chg="mod">
          <ac:chgData name="German Roberto Pardo Gonzalez" userId="d5311aa7-6723-4fe3-ba77-f096abe815df" providerId="ADAL" clId="{EA32731A-A2BE-48AD-938C-5FD6C462866B}" dt="2023-05-26T14:35:25.886" v="9187" actId="207"/>
          <ac:spMkLst>
            <pc:docMk/>
            <pc:sldMk cId="1258950718" sldId="539"/>
            <ac:spMk id="4" creationId="{909144F0-BEC1-A189-FA34-88CE0C00608D}"/>
          </ac:spMkLst>
        </pc:spChg>
      </pc:sldChg>
      <pc:sldChg chg="addSp delSp modSp add del mod ord">
        <pc:chgData name="German Roberto Pardo Gonzalez" userId="d5311aa7-6723-4fe3-ba77-f096abe815df" providerId="ADAL" clId="{EA32731A-A2BE-48AD-938C-5FD6C462866B}" dt="2023-05-29T01:50:33.995" v="9589" actId="47"/>
        <pc:sldMkLst>
          <pc:docMk/>
          <pc:sldMk cId="2003765724" sldId="540"/>
        </pc:sldMkLst>
        <pc:spChg chg="add mod">
          <ac:chgData name="German Roberto Pardo Gonzalez" userId="d5311aa7-6723-4fe3-ba77-f096abe815df" providerId="ADAL" clId="{EA32731A-A2BE-48AD-938C-5FD6C462866B}" dt="2023-05-24T10:06:34.216" v="8189" actId="1076"/>
          <ac:spMkLst>
            <pc:docMk/>
            <pc:sldMk cId="2003765724" sldId="540"/>
            <ac:spMk id="2" creationId="{12D036F8-079B-2932-12B0-14A5F6D4EF4F}"/>
          </ac:spMkLst>
        </pc:spChg>
        <pc:spChg chg="mod">
          <ac:chgData name="German Roberto Pardo Gonzalez" userId="d5311aa7-6723-4fe3-ba77-f096abe815df" providerId="ADAL" clId="{EA32731A-A2BE-48AD-938C-5FD6C462866B}" dt="2023-05-02T18:24:55.537" v="6481" actId="20577"/>
          <ac:spMkLst>
            <pc:docMk/>
            <pc:sldMk cId="2003765724" sldId="540"/>
            <ac:spMk id="9" creationId="{F8EB2BC0-61C8-ABE0-137D-A6BB66E06B04}"/>
          </ac:spMkLst>
        </pc:spChg>
        <pc:spChg chg="add del mod">
          <ac:chgData name="German Roberto Pardo Gonzalez" userId="d5311aa7-6723-4fe3-ba77-f096abe815df" providerId="ADAL" clId="{EA32731A-A2BE-48AD-938C-5FD6C462866B}" dt="2023-05-03T18:11:11.417" v="6526" actId="1076"/>
          <ac:spMkLst>
            <pc:docMk/>
            <pc:sldMk cId="2003765724" sldId="540"/>
            <ac:spMk id="12" creationId="{54D50B0D-ED74-DDA2-FD04-60E525EFB840}"/>
          </ac:spMkLst>
        </pc:spChg>
        <pc:picChg chg="add del mod">
          <ac:chgData name="German Roberto Pardo Gonzalez" userId="d5311aa7-6723-4fe3-ba77-f096abe815df" providerId="ADAL" clId="{EA32731A-A2BE-48AD-938C-5FD6C462866B}" dt="2023-05-29T01:49:48.898" v="9579" actId="21"/>
          <ac:picMkLst>
            <pc:docMk/>
            <pc:sldMk cId="2003765724" sldId="540"/>
            <ac:picMk id="3" creationId="{2491753C-E927-BAD4-585E-DC7013FF3026}"/>
          </ac:picMkLst>
        </pc:picChg>
        <pc:picChg chg="add del mod">
          <ac:chgData name="German Roberto Pardo Gonzalez" userId="d5311aa7-6723-4fe3-ba77-f096abe815df" providerId="ADAL" clId="{EA32731A-A2BE-48AD-938C-5FD6C462866B}" dt="2023-05-24T10:06:25.925" v="8187" actId="478"/>
          <ac:picMkLst>
            <pc:docMk/>
            <pc:sldMk cId="2003765724" sldId="540"/>
            <ac:picMk id="3" creationId="{55DCF175-703D-54A7-2483-71E4A512EDB3}"/>
          </ac:picMkLst>
        </pc:picChg>
        <pc:picChg chg="add mod">
          <ac:chgData name="German Roberto Pardo Gonzalez" userId="d5311aa7-6723-4fe3-ba77-f096abe815df" providerId="ADAL" clId="{EA32731A-A2BE-48AD-938C-5FD6C462866B}" dt="2023-05-29T01:49:39.159" v="9575" actId="1076"/>
          <ac:picMkLst>
            <pc:docMk/>
            <pc:sldMk cId="2003765724" sldId="540"/>
            <ac:picMk id="4" creationId="{E4FB59C1-82C7-D03D-885E-E3417C21E6FF}"/>
          </ac:picMkLst>
        </pc:picChg>
        <pc:picChg chg="del">
          <ac:chgData name="German Roberto Pardo Gonzalez" userId="d5311aa7-6723-4fe3-ba77-f096abe815df" providerId="ADAL" clId="{EA32731A-A2BE-48AD-938C-5FD6C462866B}" dt="2023-05-02T18:05:08.933" v="6136" actId="478"/>
          <ac:picMkLst>
            <pc:docMk/>
            <pc:sldMk cId="2003765724" sldId="540"/>
            <ac:picMk id="4" creationId="{EBB0EAEE-AE63-1F3D-4EEC-B788F84BC402}"/>
          </ac:picMkLst>
        </pc:picChg>
      </pc:sldChg>
      <pc:sldChg chg="addSp delSp modSp add mod">
        <pc:chgData name="German Roberto Pardo Gonzalez" userId="d5311aa7-6723-4fe3-ba77-f096abe815df" providerId="ADAL" clId="{EA32731A-A2BE-48AD-938C-5FD6C462866B}" dt="2023-05-29T02:41:53.877" v="9892" actId="20577"/>
        <pc:sldMkLst>
          <pc:docMk/>
          <pc:sldMk cId="3153916251" sldId="541"/>
        </pc:sldMkLst>
        <pc:spChg chg="add del mod">
          <ac:chgData name="German Roberto Pardo Gonzalez" userId="d5311aa7-6723-4fe3-ba77-f096abe815df" providerId="ADAL" clId="{EA32731A-A2BE-48AD-938C-5FD6C462866B}" dt="2023-05-10T18:10:47.454" v="6571"/>
          <ac:spMkLst>
            <pc:docMk/>
            <pc:sldMk cId="3153916251" sldId="541"/>
            <ac:spMk id="4" creationId="{6B45293E-54ED-29F4-E7ED-F01C275B6A40}"/>
          </ac:spMkLst>
        </pc:spChg>
        <pc:spChg chg="mod">
          <ac:chgData name="German Roberto Pardo Gonzalez" userId="d5311aa7-6723-4fe3-ba77-f096abe815df" providerId="ADAL" clId="{EA32731A-A2BE-48AD-938C-5FD6C462866B}" dt="2023-05-10T18:06:03.496" v="6569" actId="20577"/>
          <ac:spMkLst>
            <pc:docMk/>
            <pc:sldMk cId="3153916251" sldId="541"/>
            <ac:spMk id="9" creationId="{F8EB2BC0-61C8-ABE0-137D-A6BB66E06B04}"/>
          </ac:spMkLst>
        </pc:spChg>
        <pc:spChg chg="add mod">
          <ac:chgData name="German Roberto Pardo Gonzalez" userId="d5311aa7-6723-4fe3-ba77-f096abe815df" providerId="ADAL" clId="{EA32731A-A2BE-48AD-938C-5FD6C462866B}" dt="2023-05-10T18:19:34.274" v="6730" actId="1076"/>
          <ac:spMkLst>
            <pc:docMk/>
            <pc:sldMk cId="3153916251" sldId="541"/>
            <ac:spMk id="10" creationId="{4AEA39DC-AC30-C4D4-DDF8-58E743294DF2}"/>
          </ac:spMkLst>
        </pc:spChg>
        <pc:spChg chg="add mod">
          <ac:chgData name="German Roberto Pardo Gonzalez" userId="d5311aa7-6723-4fe3-ba77-f096abe815df" providerId="ADAL" clId="{EA32731A-A2BE-48AD-938C-5FD6C462866B}" dt="2023-05-10T18:18:31.396" v="6727" actId="1076"/>
          <ac:spMkLst>
            <pc:docMk/>
            <pc:sldMk cId="3153916251" sldId="541"/>
            <ac:spMk id="13" creationId="{0C74EA3F-2F90-644B-2DF5-B74ADA5CF571}"/>
          </ac:spMkLst>
        </pc:spChg>
        <pc:graphicFrameChg chg="add del mod">
          <ac:chgData name="German Roberto Pardo Gonzalez" userId="d5311aa7-6723-4fe3-ba77-f096abe815df" providerId="ADAL" clId="{EA32731A-A2BE-48AD-938C-5FD6C462866B}" dt="2023-05-10T18:10:47.454" v="6571"/>
          <ac:graphicFrameMkLst>
            <pc:docMk/>
            <pc:sldMk cId="3153916251" sldId="541"/>
            <ac:graphicFrameMk id="2" creationId="{6915A0CA-B4BC-838A-4944-74923F3B4F30}"/>
          </ac:graphicFrameMkLst>
        </pc:graphicFrameChg>
        <pc:graphicFrameChg chg="add del mod modGraphic">
          <ac:chgData name="German Roberto Pardo Gonzalez" userId="d5311aa7-6723-4fe3-ba77-f096abe815df" providerId="ADAL" clId="{EA32731A-A2BE-48AD-938C-5FD6C462866B}" dt="2023-05-29T02:41:53.877" v="9892" actId="20577"/>
          <ac:graphicFrameMkLst>
            <pc:docMk/>
            <pc:sldMk cId="3153916251" sldId="541"/>
            <ac:graphicFrameMk id="6" creationId="{B6D43DE1-18D2-0DF1-9572-2E4ECAFBB43A}"/>
          </ac:graphicFrameMkLst>
        </pc:graphicFrameChg>
        <pc:graphicFrameChg chg="add del mod">
          <ac:chgData name="German Roberto Pardo Gonzalez" userId="d5311aa7-6723-4fe3-ba77-f096abe815df" providerId="ADAL" clId="{EA32731A-A2BE-48AD-938C-5FD6C462866B}" dt="2023-05-10T18:14:04.008" v="6576" actId="478"/>
          <ac:graphicFrameMkLst>
            <pc:docMk/>
            <pc:sldMk cId="3153916251" sldId="541"/>
            <ac:graphicFrameMk id="7" creationId="{1BD77EB6-ACDF-B9BC-F8E1-9F422E49CB3A}"/>
          </ac:graphicFrameMkLst>
        </pc:graphicFrameChg>
        <pc:picChg chg="del">
          <ac:chgData name="German Roberto Pardo Gonzalez" userId="d5311aa7-6723-4fe3-ba77-f096abe815df" providerId="ADAL" clId="{EA32731A-A2BE-48AD-938C-5FD6C462866B}" dt="2023-05-10T18:05:57.916" v="6558" actId="478"/>
          <ac:picMkLst>
            <pc:docMk/>
            <pc:sldMk cId="3153916251" sldId="541"/>
            <ac:picMk id="3" creationId="{55DCF175-703D-54A7-2483-71E4A512EDB3}"/>
          </ac:picMkLst>
        </pc:picChg>
      </pc:sldChg>
      <pc:sldChg chg="addSp delSp modSp add mod">
        <pc:chgData name="German Roberto Pardo Gonzalez" userId="d5311aa7-6723-4fe3-ba77-f096abe815df" providerId="ADAL" clId="{EA32731A-A2BE-48AD-938C-5FD6C462866B}" dt="2023-05-29T04:08:24.690" v="10312" actId="478"/>
        <pc:sldMkLst>
          <pc:docMk/>
          <pc:sldMk cId="3029322283" sldId="542"/>
        </pc:sldMkLst>
        <pc:spChg chg="add mod">
          <ac:chgData name="German Roberto Pardo Gonzalez" userId="d5311aa7-6723-4fe3-ba77-f096abe815df" providerId="ADAL" clId="{EA32731A-A2BE-48AD-938C-5FD6C462866B}" dt="2023-05-10T18:32:11.262" v="6854"/>
          <ac:spMkLst>
            <pc:docMk/>
            <pc:sldMk cId="3029322283" sldId="542"/>
            <ac:spMk id="4" creationId="{19B6CD71-A4E1-C2FA-73B4-9C3A82A923E9}"/>
          </ac:spMkLst>
        </pc:spChg>
        <pc:spChg chg="add mod">
          <ac:chgData name="German Roberto Pardo Gonzalez" userId="d5311aa7-6723-4fe3-ba77-f096abe815df" providerId="ADAL" clId="{EA32731A-A2BE-48AD-938C-5FD6C462866B}" dt="2023-05-29T02:52:20.623" v="10064" actId="20577"/>
          <ac:spMkLst>
            <pc:docMk/>
            <pc:sldMk cId="3029322283" sldId="542"/>
            <ac:spMk id="8" creationId="{98216C33-C97F-0D36-BDBF-7C6856EBC35A}"/>
          </ac:spMkLst>
        </pc:spChg>
        <pc:spChg chg="del">
          <ac:chgData name="German Roberto Pardo Gonzalez" userId="d5311aa7-6723-4fe3-ba77-f096abe815df" providerId="ADAL" clId="{EA32731A-A2BE-48AD-938C-5FD6C462866B}" dt="2023-05-10T18:19:42.377" v="6733" actId="478"/>
          <ac:spMkLst>
            <pc:docMk/>
            <pc:sldMk cId="3029322283" sldId="542"/>
            <ac:spMk id="10" creationId="{4AEA39DC-AC30-C4D4-DDF8-58E743294DF2}"/>
          </ac:spMkLst>
        </pc:spChg>
        <pc:spChg chg="del">
          <ac:chgData name="German Roberto Pardo Gonzalez" userId="d5311aa7-6723-4fe3-ba77-f096abe815df" providerId="ADAL" clId="{EA32731A-A2BE-48AD-938C-5FD6C462866B}" dt="2023-05-29T04:08:24.690" v="10312" actId="478"/>
          <ac:spMkLst>
            <pc:docMk/>
            <pc:sldMk cId="3029322283" sldId="542"/>
            <ac:spMk id="12" creationId="{54D50B0D-ED74-DDA2-FD04-60E525EFB840}"/>
          </ac:spMkLst>
        </pc:spChg>
        <pc:spChg chg="del">
          <ac:chgData name="German Roberto Pardo Gonzalez" userId="d5311aa7-6723-4fe3-ba77-f096abe815df" providerId="ADAL" clId="{EA32731A-A2BE-48AD-938C-5FD6C462866B}" dt="2023-05-10T18:19:40.390" v="6732" actId="478"/>
          <ac:spMkLst>
            <pc:docMk/>
            <pc:sldMk cId="3029322283" sldId="542"/>
            <ac:spMk id="13" creationId="{0C74EA3F-2F90-644B-2DF5-B74ADA5CF571}"/>
          </ac:spMkLst>
        </pc:spChg>
        <pc:spChg chg="add mod">
          <ac:chgData name="German Roberto Pardo Gonzalez" userId="d5311aa7-6723-4fe3-ba77-f096abe815df" providerId="ADAL" clId="{EA32731A-A2BE-48AD-938C-5FD6C462866B}" dt="2023-05-12T17:52:52.304" v="6873"/>
          <ac:spMkLst>
            <pc:docMk/>
            <pc:sldMk cId="3029322283" sldId="542"/>
            <ac:spMk id="16" creationId="{C99CDD4A-6149-3756-BA42-3BE4696C8095}"/>
          </ac:spMkLst>
        </pc:spChg>
        <pc:graphicFrameChg chg="add mod modGraphic">
          <ac:chgData name="German Roberto Pardo Gonzalez" userId="d5311aa7-6723-4fe3-ba77-f096abe815df" providerId="ADAL" clId="{EA32731A-A2BE-48AD-938C-5FD6C462866B}" dt="2023-05-29T02:51:57.280" v="10051" actId="14100"/>
          <ac:graphicFrameMkLst>
            <pc:docMk/>
            <pc:sldMk cId="3029322283" sldId="542"/>
            <ac:graphicFrameMk id="2" creationId="{253062E0-5A4D-9223-220A-26579EF41A33}"/>
          </ac:graphicFrameMkLst>
        </pc:graphicFrameChg>
        <pc:graphicFrameChg chg="add del mod">
          <ac:chgData name="German Roberto Pardo Gonzalez" userId="d5311aa7-6723-4fe3-ba77-f096abe815df" providerId="ADAL" clId="{EA32731A-A2BE-48AD-938C-5FD6C462866B}" dt="2023-05-10T18:24:36.913" v="6744" actId="478"/>
          <ac:graphicFrameMkLst>
            <pc:docMk/>
            <pc:sldMk cId="3029322283" sldId="542"/>
            <ac:graphicFrameMk id="3" creationId="{7A1FD2B3-45D3-3452-E9E4-3A51F61090CC}"/>
          </ac:graphicFrameMkLst>
        </pc:graphicFrameChg>
        <pc:graphicFrameChg chg="del">
          <ac:chgData name="German Roberto Pardo Gonzalez" userId="d5311aa7-6723-4fe3-ba77-f096abe815df" providerId="ADAL" clId="{EA32731A-A2BE-48AD-938C-5FD6C462866B}" dt="2023-05-10T18:19:38.400" v="6731" actId="478"/>
          <ac:graphicFrameMkLst>
            <pc:docMk/>
            <pc:sldMk cId="3029322283" sldId="542"/>
            <ac:graphicFrameMk id="6" creationId="{B6D43DE1-18D2-0DF1-9572-2E4ECAFBB43A}"/>
          </ac:graphicFrameMkLst>
        </pc:graphicFrameChg>
        <pc:graphicFrameChg chg="add del mod">
          <ac:chgData name="German Roberto Pardo Gonzalez" userId="d5311aa7-6723-4fe3-ba77-f096abe815df" providerId="ADAL" clId="{EA32731A-A2BE-48AD-938C-5FD6C462866B}" dt="2023-05-10T18:26:13.058" v="6770"/>
          <ac:graphicFrameMkLst>
            <pc:docMk/>
            <pc:sldMk cId="3029322283" sldId="542"/>
            <ac:graphicFrameMk id="11" creationId="{B2A0D686-023E-5BAA-D8F6-E42B9C9F8C17}"/>
          </ac:graphicFrameMkLst>
        </pc:graphicFrameChg>
        <pc:graphicFrameChg chg="add del mod modGraphic">
          <ac:chgData name="German Roberto Pardo Gonzalez" userId="d5311aa7-6723-4fe3-ba77-f096abe815df" providerId="ADAL" clId="{EA32731A-A2BE-48AD-938C-5FD6C462866B}" dt="2023-05-10T18:28:39.440" v="6805" actId="478"/>
          <ac:graphicFrameMkLst>
            <pc:docMk/>
            <pc:sldMk cId="3029322283" sldId="542"/>
            <ac:graphicFrameMk id="14" creationId="{0953C26E-7DBC-7B40-A3C8-63C192EB8CBC}"/>
          </ac:graphicFrameMkLst>
        </pc:graphicFrameChg>
        <pc:graphicFrameChg chg="add mod modGraphic">
          <ac:chgData name="German Roberto Pardo Gonzalez" userId="d5311aa7-6723-4fe3-ba77-f096abe815df" providerId="ADAL" clId="{EA32731A-A2BE-48AD-938C-5FD6C462866B}" dt="2023-05-29T02:52:15.035" v="10060" actId="14100"/>
          <ac:graphicFrameMkLst>
            <pc:docMk/>
            <pc:sldMk cId="3029322283" sldId="542"/>
            <ac:graphicFrameMk id="17" creationId="{9CF4D8DE-5A77-3CE1-F94E-5DC716ACC55F}"/>
          </ac:graphicFrameMkLst>
        </pc:graphicFrameChg>
      </pc:sldChg>
      <pc:sldChg chg="addSp delSp modSp add del mod ord">
        <pc:chgData name="German Roberto Pardo Gonzalez" userId="d5311aa7-6723-4fe3-ba77-f096abe815df" providerId="ADAL" clId="{EA32731A-A2BE-48AD-938C-5FD6C462866B}" dt="2023-05-23T15:06:11.928" v="7915" actId="47"/>
        <pc:sldMkLst>
          <pc:docMk/>
          <pc:sldMk cId="349924397" sldId="543"/>
        </pc:sldMkLst>
        <pc:spChg chg="del">
          <ac:chgData name="German Roberto Pardo Gonzalez" userId="d5311aa7-6723-4fe3-ba77-f096abe815df" providerId="ADAL" clId="{EA32731A-A2BE-48AD-938C-5FD6C462866B}" dt="2023-05-18T22:58:30.018" v="7590" actId="478"/>
          <ac:spMkLst>
            <pc:docMk/>
            <pc:sldMk cId="349924397" sldId="543"/>
            <ac:spMk id="3" creationId="{E0525130-D469-39D7-EDAE-7EB6DF60B54D}"/>
          </ac:spMkLst>
        </pc:spChg>
        <pc:spChg chg="mod">
          <ac:chgData name="German Roberto Pardo Gonzalez" userId="d5311aa7-6723-4fe3-ba77-f096abe815df" providerId="ADAL" clId="{EA32731A-A2BE-48AD-938C-5FD6C462866B}" dt="2023-05-23T14:58:23.175" v="7844" actId="20577"/>
          <ac:spMkLst>
            <pc:docMk/>
            <pc:sldMk cId="349924397" sldId="543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EA32731A-A2BE-48AD-938C-5FD6C462866B}" dt="2023-05-23T15:02:27.049" v="7899" actId="14100"/>
          <ac:picMkLst>
            <pc:docMk/>
            <pc:sldMk cId="349924397" sldId="543"/>
            <ac:picMk id="2" creationId="{D12113AE-454D-DAA9-AECF-C1EB138C098C}"/>
          </ac:picMkLst>
        </pc:picChg>
        <pc:picChg chg="add del mod">
          <ac:chgData name="German Roberto Pardo Gonzalez" userId="d5311aa7-6723-4fe3-ba77-f096abe815df" providerId="ADAL" clId="{EA32731A-A2BE-48AD-938C-5FD6C462866B}" dt="2023-05-23T14:57:40.181" v="7780" actId="478"/>
          <ac:picMkLst>
            <pc:docMk/>
            <pc:sldMk cId="349924397" sldId="543"/>
            <ac:picMk id="4" creationId="{24260E32-9C8D-D434-9983-A02435882544}"/>
          </ac:picMkLst>
        </pc:picChg>
        <pc:picChg chg="add del mod">
          <ac:chgData name="German Roberto Pardo Gonzalez" userId="d5311aa7-6723-4fe3-ba77-f096abe815df" providerId="ADAL" clId="{EA32731A-A2BE-48AD-938C-5FD6C462866B}" dt="2023-05-23T14:57:39.304" v="7779" actId="478"/>
          <ac:picMkLst>
            <pc:docMk/>
            <pc:sldMk cId="349924397" sldId="543"/>
            <ac:picMk id="7" creationId="{989492CE-D607-670C-7025-17540635B5C7}"/>
          </ac:picMkLst>
        </pc:picChg>
        <pc:picChg chg="add del mod">
          <ac:chgData name="German Roberto Pardo Gonzalez" userId="d5311aa7-6723-4fe3-ba77-f096abe815df" providerId="ADAL" clId="{EA32731A-A2BE-48AD-938C-5FD6C462866B}" dt="2023-05-23T14:57:38.433" v="7778" actId="478"/>
          <ac:picMkLst>
            <pc:docMk/>
            <pc:sldMk cId="349924397" sldId="543"/>
            <ac:picMk id="10" creationId="{A1CFB2C8-F777-7959-FFAE-1ACD0C03650C}"/>
          </ac:picMkLst>
        </pc:picChg>
      </pc:sldChg>
      <pc:sldChg chg="addSp delSp modSp add del mod">
        <pc:chgData name="German Roberto Pardo Gonzalez" userId="d5311aa7-6723-4fe3-ba77-f096abe815df" providerId="ADAL" clId="{EA32731A-A2BE-48AD-938C-5FD6C462866B}" dt="2023-05-24T02:10:47.667" v="8137" actId="47"/>
        <pc:sldMkLst>
          <pc:docMk/>
          <pc:sldMk cId="2692899574" sldId="544"/>
        </pc:sldMkLst>
        <pc:spChg chg="del">
          <ac:chgData name="German Roberto Pardo Gonzalez" userId="d5311aa7-6723-4fe3-ba77-f096abe815df" providerId="ADAL" clId="{EA32731A-A2BE-48AD-938C-5FD6C462866B}" dt="2023-05-23T15:02:35.047" v="7902" actId="478"/>
          <ac:spMkLst>
            <pc:docMk/>
            <pc:sldMk cId="2692899574" sldId="544"/>
            <ac:spMk id="2" creationId="{12D036F8-079B-2932-12B0-14A5F6D4EF4F}"/>
          </ac:spMkLst>
        </pc:spChg>
        <pc:spChg chg="mod">
          <ac:chgData name="German Roberto Pardo Gonzalez" userId="d5311aa7-6723-4fe3-ba77-f096abe815df" providerId="ADAL" clId="{EA32731A-A2BE-48AD-938C-5FD6C462866B}" dt="2023-05-23T15:02:19.174" v="7898" actId="20577"/>
          <ac:spMkLst>
            <pc:docMk/>
            <pc:sldMk cId="2692899574" sldId="544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EA32731A-A2BE-48AD-938C-5FD6C462866B}" dt="2023-05-23T15:02:01.858" v="7850" actId="478"/>
          <ac:picMkLst>
            <pc:docMk/>
            <pc:sldMk cId="2692899574" sldId="544"/>
            <ac:picMk id="3" creationId="{55DCF175-703D-54A7-2483-71E4A512EDB3}"/>
          </ac:picMkLst>
        </pc:picChg>
        <pc:picChg chg="add del mod">
          <ac:chgData name="German Roberto Pardo Gonzalez" userId="d5311aa7-6723-4fe3-ba77-f096abe815df" providerId="ADAL" clId="{EA32731A-A2BE-48AD-938C-5FD6C462866B}" dt="2023-05-24T00:22:39.183" v="8088" actId="478"/>
          <ac:picMkLst>
            <pc:docMk/>
            <pc:sldMk cId="2692899574" sldId="544"/>
            <ac:picMk id="3" creationId="{6EFF347F-34EE-E3DA-5776-A14D452D598A}"/>
          </ac:picMkLst>
        </pc:picChg>
        <pc:picChg chg="add del mod">
          <ac:chgData name="German Roberto Pardo Gonzalez" userId="d5311aa7-6723-4fe3-ba77-f096abe815df" providerId="ADAL" clId="{EA32731A-A2BE-48AD-938C-5FD6C462866B}" dt="2023-05-24T00:19:44.957" v="8077" actId="478"/>
          <ac:picMkLst>
            <pc:docMk/>
            <pc:sldMk cId="2692899574" sldId="544"/>
            <ac:picMk id="6" creationId="{F0B8C316-493B-8735-A0BF-CBCF22B4BE7A}"/>
          </ac:picMkLst>
        </pc:picChg>
        <pc:picChg chg="add mod">
          <ac:chgData name="German Roberto Pardo Gonzalez" userId="d5311aa7-6723-4fe3-ba77-f096abe815df" providerId="ADAL" clId="{EA32731A-A2BE-48AD-938C-5FD6C462866B}" dt="2023-05-23T15:02:37.218" v="7903" actId="14100"/>
          <ac:picMkLst>
            <pc:docMk/>
            <pc:sldMk cId="2692899574" sldId="544"/>
            <ac:picMk id="7" creationId="{50A07398-81F6-6410-164B-BD4B9CCD59D2}"/>
          </ac:picMkLst>
        </pc:picChg>
        <pc:picChg chg="add mod">
          <ac:chgData name="German Roberto Pardo Gonzalez" userId="d5311aa7-6723-4fe3-ba77-f096abe815df" providerId="ADAL" clId="{EA32731A-A2BE-48AD-938C-5FD6C462866B}" dt="2023-05-24T00:22:56.072" v="8090" actId="1076"/>
          <ac:picMkLst>
            <pc:docMk/>
            <pc:sldMk cId="2692899574" sldId="544"/>
            <ac:picMk id="8" creationId="{A23F0917-61E7-F8FF-E5B5-80C7BF011526}"/>
          </ac:picMkLst>
        </pc:picChg>
      </pc:sldChg>
      <pc:sldChg chg="addSp delSp modSp add del mod">
        <pc:chgData name="German Roberto Pardo Gonzalez" userId="d5311aa7-6723-4fe3-ba77-f096abe815df" providerId="ADAL" clId="{EA32731A-A2BE-48AD-938C-5FD6C462866B}" dt="2023-05-24T01:04:42.821" v="8103" actId="47"/>
        <pc:sldMkLst>
          <pc:docMk/>
          <pc:sldMk cId="3323271899" sldId="545"/>
        </pc:sldMkLst>
        <pc:spChg chg="mod">
          <ac:chgData name="German Roberto Pardo Gonzalez" userId="d5311aa7-6723-4fe3-ba77-f096abe815df" providerId="ADAL" clId="{EA32731A-A2BE-48AD-938C-5FD6C462866B}" dt="2023-05-23T15:03:04.416" v="7907"/>
          <ac:spMkLst>
            <pc:docMk/>
            <pc:sldMk cId="3323271899" sldId="545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EA32731A-A2BE-48AD-938C-5FD6C462866B}" dt="2023-05-23T15:05:58.416" v="7912" actId="14100"/>
          <ac:picMkLst>
            <pc:docMk/>
            <pc:sldMk cId="3323271899" sldId="545"/>
            <ac:picMk id="3" creationId="{71C6F3B9-0064-61DA-352D-75D618E21E35}"/>
          </ac:picMkLst>
        </pc:picChg>
        <pc:picChg chg="add del mod">
          <ac:chgData name="German Roberto Pardo Gonzalez" userId="d5311aa7-6723-4fe3-ba77-f096abe815df" providerId="ADAL" clId="{EA32731A-A2BE-48AD-938C-5FD6C462866B}" dt="2023-05-23T15:05:59.915" v="7913" actId="478"/>
          <ac:picMkLst>
            <pc:docMk/>
            <pc:sldMk cId="3323271899" sldId="545"/>
            <ac:picMk id="4" creationId="{AAD281F2-3A29-521F-3AEB-0A20D23DD742}"/>
          </ac:picMkLst>
        </pc:picChg>
        <pc:picChg chg="del">
          <ac:chgData name="German Roberto Pardo Gonzalez" userId="d5311aa7-6723-4fe3-ba77-f096abe815df" providerId="ADAL" clId="{EA32731A-A2BE-48AD-938C-5FD6C462866B}" dt="2023-05-23T15:03:06.591" v="7908" actId="478"/>
          <ac:picMkLst>
            <pc:docMk/>
            <pc:sldMk cId="3323271899" sldId="545"/>
            <ac:picMk id="6" creationId="{F0B8C316-493B-8735-A0BF-CBCF22B4BE7A}"/>
          </ac:picMkLst>
        </pc:picChg>
      </pc:sldChg>
      <pc:sldChg chg="addSp delSp modSp add del mod">
        <pc:chgData name="German Roberto Pardo Gonzalez" userId="d5311aa7-6723-4fe3-ba77-f096abe815df" providerId="ADAL" clId="{EA32731A-A2BE-48AD-938C-5FD6C462866B}" dt="2023-05-24T02:10:59.256" v="8141" actId="47"/>
        <pc:sldMkLst>
          <pc:docMk/>
          <pc:sldMk cId="2200508240" sldId="546"/>
        </pc:sldMkLst>
        <pc:picChg chg="add del">
          <ac:chgData name="German Roberto Pardo Gonzalez" userId="d5311aa7-6723-4fe3-ba77-f096abe815df" providerId="ADAL" clId="{EA32731A-A2BE-48AD-938C-5FD6C462866B}" dt="2023-05-23T15:33:16.853" v="8052" actId="478"/>
          <ac:picMkLst>
            <pc:docMk/>
            <pc:sldMk cId="2200508240" sldId="546"/>
            <ac:picMk id="3" creationId="{71C6F3B9-0064-61DA-352D-75D618E21E35}"/>
          </ac:picMkLst>
        </pc:picChg>
        <pc:picChg chg="add del mod">
          <ac:chgData name="German Roberto Pardo Gonzalez" userId="d5311aa7-6723-4fe3-ba77-f096abe815df" providerId="ADAL" clId="{EA32731A-A2BE-48AD-938C-5FD6C462866B}" dt="2023-05-24T00:23:57.468" v="8097" actId="478"/>
          <ac:picMkLst>
            <pc:docMk/>
            <pc:sldMk cId="2200508240" sldId="546"/>
            <ac:picMk id="3" creationId="{EBBA2B42-3477-7437-ACBA-2D1F016FE5CF}"/>
          </ac:picMkLst>
        </pc:picChg>
        <pc:picChg chg="add del">
          <ac:chgData name="German Roberto Pardo Gonzalez" userId="d5311aa7-6723-4fe3-ba77-f096abe815df" providerId="ADAL" clId="{EA32731A-A2BE-48AD-938C-5FD6C462866B}" dt="2023-05-23T15:33:03.798" v="8047" actId="22"/>
          <ac:picMkLst>
            <pc:docMk/>
            <pc:sldMk cId="2200508240" sldId="546"/>
            <ac:picMk id="4" creationId="{9A26547E-C8F6-8502-4F5D-56D147188CF7}"/>
          </ac:picMkLst>
        </pc:picChg>
        <pc:picChg chg="add mod">
          <ac:chgData name="German Roberto Pardo Gonzalez" userId="d5311aa7-6723-4fe3-ba77-f096abe815df" providerId="ADAL" clId="{EA32731A-A2BE-48AD-938C-5FD6C462866B}" dt="2023-05-24T00:24:01.073" v="8098" actId="1076"/>
          <ac:picMkLst>
            <pc:docMk/>
            <pc:sldMk cId="2200508240" sldId="546"/>
            <ac:picMk id="6" creationId="{BC970B88-F9A4-A518-C930-1CA2210830C0}"/>
          </ac:picMkLst>
        </pc:picChg>
        <pc:picChg chg="add del mod">
          <ac:chgData name="German Roberto Pardo Gonzalez" userId="d5311aa7-6723-4fe3-ba77-f096abe815df" providerId="ADAL" clId="{EA32731A-A2BE-48AD-938C-5FD6C462866B}" dt="2023-05-24T00:13:38.681" v="8073" actId="478"/>
          <ac:picMkLst>
            <pc:docMk/>
            <pc:sldMk cId="2200508240" sldId="546"/>
            <ac:picMk id="8" creationId="{ECB02430-EF26-FCCD-7565-CCF1D0057D33}"/>
          </ac:picMkLst>
        </pc:picChg>
      </pc:sldChg>
      <pc:sldChg chg="addSp delSp modSp add mod ord">
        <pc:chgData name="German Roberto Pardo Gonzalez" userId="d5311aa7-6723-4fe3-ba77-f096abe815df" providerId="ADAL" clId="{EA32731A-A2BE-48AD-938C-5FD6C462866B}" dt="2023-05-29T01:43:08.440" v="9517"/>
        <pc:sldMkLst>
          <pc:docMk/>
          <pc:sldMk cId="2194808478" sldId="547"/>
        </pc:sldMkLst>
        <pc:spChg chg="del">
          <ac:chgData name="German Roberto Pardo Gonzalez" userId="d5311aa7-6723-4fe3-ba77-f096abe815df" providerId="ADAL" clId="{EA32731A-A2BE-48AD-938C-5FD6C462866B}" dt="2023-05-23T15:07:02.040" v="7945" actId="478"/>
          <ac:spMkLst>
            <pc:docMk/>
            <pc:sldMk cId="2194808478" sldId="547"/>
            <ac:spMk id="3" creationId="{5892A711-C38E-FFDA-E7DE-388FC4FFE8D7}"/>
          </ac:spMkLst>
        </pc:spChg>
        <pc:spChg chg="mod">
          <ac:chgData name="German Roberto Pardo Gonzalez" userId="d5311aa7-6723-4fe3-ba77-f096abe815df" providerId="ADAL" clId="{EA32731A-A2BE-48AD-938C-5FD6C462866B}" dt="2023-05-23T15:06:58.258" v="7943" actId="20577"/>
          <ac:spMkLst>
            <pc:docMk/>
            <pc:sldMk cId="2194808478" sldId="547"/>
            <ac:spMk id="9" creationId="{F8EB2BC0-61C8-ABE0-137D-A6BB66E06B04}"/>
          </ac:spMkLst>
        </pc:spChg>
        <pc:picChg chg="add del mod">
          <ac:chgData name="German Roberto Pardo Gonzalez" userId="d5311aa7-6723-4fe3-ba77-f096abe815df" providerId="ADAL" clId="{EA32731A-A2BE-48AD-938C-5FD6C462866B}" dt="2023-05-26T02:37:55.363" v="8339" actId="478"/>
          <ac:picMkLst>
            <pc:docMk/>
            <pc:sldMk cId="2194808478" sldId="547"/>
            <ac:picMk id="3" creationId="{23BEECEC-9005-03FC-647F-E90EB07BACED}"/>
          </ac:picMkLst>
        </pc:picChg>
        <pc:picChg chg="add mod">
          <ac:chgData name="German Roberto Pardo Gonzalez" userId="d5311aa7-6723-4fe3-ba77-f096abe815df" providerId="ADAL" clId="{EA32731A-A2BE-48AD-938C-5FD6C462866B}" dt="2023-05-29T01:42:48.865" v="9515" actId="1076"/>
          <ac:picMkLst>
            <pc:docMk/>
            <pc:sldMk cId="2194808478" sldId="547"/>
            <ac:picMk id="3" creationId="{AB9C2C2F-4E3A-8295-B98F-88EC494E264E}"/>
          </ac:picMkLst>
        </pc:picChg>
        <pc:picChg chg="add del mod">
          <ac:chgData name="German Roberto Pardo Gonzalez" userId="d5311aa7-6723-4fe3-ba77-f096abe815df" providerId="ADAL" clId="{EA32731A-A2BE-48AD-938C-5FD6C462866B}" dt="2023-05-29T01:42:34.557" v="9509" actId="478"/>
          <ac:picMkLst>
            <pc:docMk/>
            <pc:sldMk cId="2194808478" sldId="547"/>
            <ac:picMk id="4" creationId="{8C9C63C5-113C-1FE8-7BA5-6FDCCEF9DF9A}"/>
          </ac:picMkLst>
        </pc:picChg>
        <pc:picChg chg="add del mod">
          <ac:chgData name="German Roberto Pardo Gonzalez" userId="d5311aa7-6723-4fe3-ba77-f096abe815df" providerId="ADAL" clId="{EA32731A-A2BE-48AD-938C-5FD6C462866B}" dt="2023-05-25T15:55:26.047" v="8207" actId="478"/>
          <ac:picMkLst>
            <pc:docMk/>
            <pc:sldMk cId="2194808478" sldId="547"/>
            <ac:picMk id="4" creationId="{92E9D0E4-216B-5321-0487-79A7E0099D3B}"/>
          </ac:picMkLst>
        </pc:picChg>
        <pc:picChg chg="del">
          <ac:chgData name="German Roberto Pardo Gonzalez" userId="d5311aa7-6723-4fe3-ba77-f096abe815df" providerId="ADAL" clId="{EA32731A-A2BE-48AD-938C-5FD6C462866B}" dt="2023-05-23T15:06:59.542" v="7944" actId="478"/>
          <ac:picMkLst>
            <pc:docMk/>
            <pc:sldMk cId="2194808478" sldId="547"/>
            <ac:picMk id="6" creationId="{9F74419D-F194-CC3E-EA19-9FC94B557C23}"/>
          </ac:picMkLst>
        </pc:picChg>
      </pc:sldChg>
      <pc:sldChg chg="modSp add mod modAnim">
        <pc:chgData name="German Roberto Pardo Gonzalez" userId="d5311aa7-6723-4fe3-ba77-f096abe815df" providerId="ADAL" clId="{EA32731A-A2BE-48AD-938C-5FD6C462866B}" dt="2023-05-29T23:39:43.209" v="10462"/>
        <pc:sldMkLst>
          <pc:docMk/>
          <pc:sldMk cId="1489549018" sldId="548"/>
        </pc:sldMkLst>
        <pc:spChg chg="mod">
          <ac:chgData name="German Roberto Pardo Gonzalez" userId="d5311aa7-6723-4fe3-ba77-f096abe815df" providerId="ADAL" clId="{EA32731A-A2BE-48AD-938C-5FD6C462866B}" dt="2023-05-23T15:23:09.775" v="8037" actId="5793"/>
          <ac:spMkLst>
            <pc:docMk/>
            <pc:sldMk cId="1489549018" sldId="548"/>
            <ac:spMk id="3" creationId="{057D61B2-58DC-58F8-FE5E-F852CDE363B3}"/>
          </ac:spMkLst>
        </pc:spChg>
        <pc:spChg chg="mod">
          <ac:chgData name="German Roberto Pardo Gonzalez" userId="d5311aa7-6723-4fe3-ba77-f096abe815df" providerId="ADAL" clId="{EA32731A-A2BE-48AD-938C-5FD6C462866B}" dt="2023-05-24T01:05:08.474" v="8120" actId="20577"/>
          <ac:spMkLst>
            <pc:docMk/>
            <pc:sldMk cId="1489549018" sldId="548"/>
            <ac:spMk id="10" creationId="{3B851EDB-4F3D-08C8-3B95-4490C456B329}"/>
          </ac:spMkLst>
        </pc:spChg>
      </pc:sldChg>
      <pc:sldChg chg="modSp add del mod">
        <pc:chgData name="German Roberto Pardo Gonzalez" userId="d5311aa7-6723-4fe3-ba77-f096abe815df" providerId="ADAL" clId="{EA32731A-A2BE-48AD-938C-5FD6C462866B}" dt="2023-05-29T23:40:01.189" v="10465" actId="47"/>
        <pc:sldMkLst>
          <pc:docMk/>
          <pc:sldMk cId="4110483471" sldId="549"/>
        </pc:sldMkLst>
        <pc:spChg chg="mod">
          <ac:chgData name="German Roberto Pardo Gonzalez" userId="d5311aa7-6723-4fe3-ba77-f096abe815df" providerId="ADAL" clId="{EA32731A-A2BE-48AD-938C-5FD6C462866B}" dt="2023-05-25T15:59:03.230" v="8297" actId="20577"/>
          <ac:spMkLst>
            <pc:docMk/>
            <pc:sldMk cId="4110483471" sldId="549"/>
            <ac:spMk id="3" creationId="{057D61B2-58DC-58F8-FE5E-F852CDE363B3}"/>
          </ac:spMkLst>
        </pc:spChg>
        <pc:spChg chg="mod">
          <ac:chgData name="German Roberto Pardo Gonzalez" userId="d5311aa7-6723-4fe3-ba77-f096abe815df" providerId="ADAL" clId="{EA32731A-A2BE-48AD-938C-5FD6C462866B}" dt="2023-05-24T01:05:13.034" v="8121" actId="20577"/>
          <ac:spMkLst>
            <pc:docMk/>
            <pc:sldMk cId="4110483471" sldId="549"/>
            <ac:spMk id="10" creationId="{3B851EDB-4F3D-08C8-3B95-4490C456B329}"/>
          </ac:spMkLst>
        </pc:spChg>
      </pc:sldChg>
      <pc:sldChg chg="modSp add mod modAnim">
        <pc:chgData name="German Roberto Pardo Gonzalez" userId="d5311aa7-6723-4fe3-ba77-f096abe815df" providerId="ADAL" clId="{EA32731A-A2BE-48AD-938C-5FD6C462866B}" dt="2023-05-30T01:28:25.314" v="10827" actId="20577"/>
        <pc:sldMkLst>
          <pc:docMk/>
          <pc:sldMk cId="2124615087" sldId="550"/>
        </pc:sldMkLst>
        <pc:spChg chg="mod">
          <ac:chgData name="German Roberto Pardo Gonzalez" userId="d5311aa7-6723-4fe3-ba77-f096abe815df" providerId="ADAL" clId="{EA32731A-A2BE-48AD-938C-5FD6C462866B}" dt="2023-05-30T01:28:25.314" v="10827" actId="20577"/>
          <ac:spMkLst>
            <pc:docMk/>
            <pc:sldMk cId="2124615087" sldId="550"/>
            <ac:spMk id="3" creationId="{057D61B2-58DC-58F8-FE5E-F852CDE363B3}"/>
          </ac:spMkLst>
        </pc:spChg>
        <pc:spChg chg="mod">
          <ac:chgData name="German Roberto Pardo Gonzalez" userId="d5311aa7-6723-4fe3-ba77-f096abe815df" providerId="ADAL" clId="{EA32731A-A2BE-48AD-938C-5FD6C462866B}" dt="2023-05-24T01:05:17.627" v="8122" actId="20577"/>
          <ac:spMkLst>
            <pc:docMk/>
            <pc:sldMk cId="2124615087" sldId="550"/>
            <ac:spMk id="10" creationId="{3B851EDB-4F3D-08C8-3B95-4490C456B329}"/>
          </ac:spMkLst>
        </pc:spChg>
      </pc:sldChg>
      <pc:sldChg chg="modSp add del mod">
        <pc:chgData name="German Roberto Pardo Gonzalez" userId="d5311aa7-6723-4fe3-ba77-f096abe815df" providerId="ADAL" clId="{EA32731A-A2BE-48AD-938C-5FD6C462866B}" dt="2023-05-24T02:10:58.695" v="8140" actId="47"/>
        <pc:sldMkLst>
          <pc:docMk/>
          <pc:sldMk cId="1013519328" sldId="551"/>
        </pc:sldMkLst>
        <pc:spChg chg="mod">
          <ac:chgData name="German Roberto Pardo Gonzalez" userId="d5311aa7-6723-4fe3-ba77-f096abe815df" providerId="ADAL" clId="{EA32731A-A2BE-48AD-938C-5FD6C462866B}" dt="2023-05-24T00:21:36.169" v="8079"/>
          <ac:spMkLst>
            <pc:docMk/>
            <pc:sldMk cId="1013519328" sldId="551"/>
            <ac:spMk id="9" creationId="{F8EB2BC0-61C8-ABE0-137D-A6BB66E06B04}"/>
          </ac:spMkLst>
        </pc:spChg>
      </pc:sldChg>
      <pc:sldChg chg="add del">
        <pc:chgData name="German Roberto Pardo Gonzalez" userId="d5311aa7-6723-4fe3-ba77-f096abe815df" providerId="ADAL" clId="{EA32731A-A2BE-48AD-938C-5FD6C462866B}" dt="2023-05-24T02:10:59.809" v="8142" actId="47"/>
        <pc:sldMkLst>
          <pc:docMk/>
          <pc:sldMk cId="2279437387" sldId="552"/>
        </pc:sldMkLst>
      </pc:sldChg>
      <pc:sldChg chg="addSp delSp modSp add mod">
        <pc:chgData name="German Roberto Pardo Gonzalez" userId="d5311aa7-6723-4fe3-ba77-f096abe815df" providerId="ADAL" clId="{EA32731A-A2BE-48AD-938C-5FD6C462866B}" dt="2023-05-30T01:29:36.394" v="10831" actId="1076"/>
        <pc:sldMkLst>
          <pc:docMk/>
          <pc:sldMk cId="3541000279" sldId="553"/>
        </pc:sldMkLst>
        <pc:spChg chg="add mod">
          <ac:chgData name="German Roberto Pardo Gonzalez" userId="d5311aa7-6723-4fe3-ba77-f096abe815df" providerId="ADAL" clId="{EA32731A-A2BE-48AD-938C-5FD6C462866B}" dt="2023-05-30T01:29:36.394" v="10831" actId="1076"/>
          <ac:spMkLst>
            <pc:docMk/>
            <pc:sldMk cId="3541000279" sldId="553"/>
            <ac:spMk id="2" creationId="{58DDD552-CEA0-BD37-FD92-21DB4736BCF0}"/>
          </ac:spMkLst>
        </pc:spChg>
        <pc:spChg chg="mod">
          <ac:chgData name="German Roberto Pardo Gonzalez" userId="d5311aa7-6723-4fe3-ba77-f096abe815df" providerId="ADAL" clId="{EA32731A-A2BE-48AD-938C-5FD6C462866B}" dt="2023-05-24T02:10:51.584" v="8138"/>
          <ac:spMkLst>
            <pc:docMk/>
            <pc:sldMk cId="3541000279" sldId="553"/>
            <ac:spMk id="9" creationId="{F8EB2BC0-61C8-ABE0-137D-A6BB66E06B04}"/>
          </ac:spMkLst>
        </pc:spChg>
        <pc:spChg chg="del">
          <ac:chgData name="German Roberto Pardo Gonzalez" userId="d5311aa7-6723-4fe3-ba77-f096abe815df" providerId="ADAL" clId="{EA32731A-A2BE-48AD-938C-5FD6C462866B}" dt="2023-05-26T03:03:28.795" v="8603" actId="478"/>
          <ac:spMkLst>
            <pc:docMk/>
            <pc:sldMk cId="3541000279" sldId="553"/>
            <ac:spMk id="12" creationId="{54D50B0D-ED74-DDA2-FD04-60E525EFB840}"/>
          </ac:spMkLst>
        </pc:spChg>
        <pc:picChg chg="add del mod">
          <ac:chgData name="German Roberto Pardo Gonzalez" userId="d5311aa7-6723-4fe3-ba77-f096abe815df" providerId="ADAL" clId="{EA32731A-A2BE-48AD-938C-5FD6C462866B}" dt="2023-05-29T01:49:09.771" v="9568" actId="21"/>
          <ac:picMkLst>
            <pc:docMk/>
            <pc:sldMk cId="3541000279" sldId="553"/>
            <ac:picMk id="3" creationId="{239642A2-B8E4-482E-075D-801E50A3E6DF}"/>
          </ac:picMkLst>
        </pc:picChg>
        <pc:picChg chg="add del mod">
          <ac:chgData name="German Roberto Pardo Gonzalez" userId="d5311aa7-6723-4fe3-ba77-f096abe815df" providerId="ADAL" clId="{EA32731A-A2BE-48AD-938C-5FD6C462866B}" dt="2023-05-24T02:11:29.940" v="8146" actId="478"/>
          <ac:picMkLst>
            <pc:docMk/>
            <pc:sldMk cId="3541000279" sldId="553"/>
            <ac:picMk id="3" creationId="{6CB86B96-DF47-AB72-03CA-5C43C0D90600}"/>
          </ac:picMkLst>
        </pc:picChg>
        <pc:picChg chg="add del mod">
          <ac:chgData name="German Roberto Pardo Gonzalez" userId="d5311aa7-6723-4fe3-ba77-f096abe815df" providerId="ADAL" clId="{EA32731A-A2BE-48AD-938C-5FD6C462866B}" dt="2023-05-26T03:03:35.723" v="8604" actId="478"/>
          <ac:picMkLst>
            <pc:docMk/>
            <pc:sldMk cId="3541000279" sldId="553"/>
            <ac:picMk id="6" creationId="{6E4D212F-5520-51B8-3F09-C5A510E17304}"/>
          </ac:picMkLst>
        </pc:picChg>
        <pc:picChg chg="del">
          <ac:chgData name="German Roberto Pardo Gonzalez" userId="d5311aa7-6723-4fe3-ba77-f096abe815df" providerId="ADAL" clId="{EA32731A-A2BE-48AD-938C-5FD6C462866B}" dt="2023-05-24T02:10:14.578" v="8132" actId="478"/>
          <ac:picMkLst>
            <pc:docMk/>
            <pc:sldMk cId="3541000279" sldId="553"/>
            <ac:picMk id="7" creationId="{50A07398-81F6-6410-164B-BD4B9CCD59D2}"/>
          </ac:picMkLst>
        </pc:picChg>
        <pc:picChg chg="del">
          <ac:chgData name="German Roberto Pardo Gonzalez" userId="d5311aa7-6723-4fe3-ba77-f096abe815df" providerId="ADAL" clId="{EA32731A-A2BE-48AD-938C-5FD6C462866B}" dt="2023-05-24T02:09:43.399" v="8127" actId="478"/>
          <ac:picMkLst>
            <pc:docMk/>
            <pc:sldMk cId="3541000279" sldId="553"/>
            <ac:picMk id="8" creationId="{A23F0917-61E7-F8FF-E5B5-80C7BF011526}"/>
          </ac:picMkLst>
        </pc:picChg>
        <pc:picChg chg="add mod">
          <ac:chgData name="German Roberto Pardo Gonzalez" userId="d5311aa7-6723-4fe3-ba77-f096abe815df" providerId="ADAL" clId="{EA32731A-A2BE-48AD-938C-5FD6C462866B}" dt="2023-05-26T03:03:42.188" v="8606" actId="1076"/>
          <ac:picMkLst>
            <pc:docMk/>
            <pc:sldMk cId="3541000279" sldId="553"/>
            <ac:picMk id="11" creationId="{6B544FC1-601F-151B-3DF2-43C254187AD2}"/>
          </ac:picMkLst>
        </pc:picChg>
      </pc:sldChg>
      <pc:sldChg chg="new del">
        <pc:chgData name="German Roberto Pardo Gonzalez" userId="d5311aa7-6723-4fe3-ba77-f096abe815df" providerId="ADAL" clId="{EA32731A-A2BE-48AD-938C-5FD6C462866B}" dt="2023-05-24T01:04:38.005" v="8101" actId="680"/>
        <pc:sldMkLst>
          <pc:docMk/>
          <pc:sldMk cId="3913920000" sldId="553"/>
        </pc:sldMkLst>
      </pc:sldChg>
      <pc:sldChg chg="addSp delSp modSp add del mod">
        <pc:chgData name="German Roberto Pardo Gonzalez" userId="d5311aa7-6723-4fe3-ba77-f096abe815df" providerId="ADAL" clId="{EA32731A-A2BE-48AD-938C-5FD6C462866B}" dt="2023-05-26T03:04:56.827" v="8618" actId="47"/>
        <pc:sldMkLst>
          <pc:docMk/>
          <pc:sldMk cId="761254673" sldId="554"/>
        </pc:sldMkLst>
        <pc:spChg chg="del">
          <ac:chgData name="German Roberto Pardo Gonzalez" userId="d5311aa7-6723-4fe3-ba77-f096abe815df" providerId="ADAL" clId="{EA32731A-A2BE-48AD-938C-5FD6C462866B}" dt="2023-05-26T03:03:48.067" v="8607" actId="478"/>
          <ac:spMkLst>
            <pc:docMk/>
            <pc:sldMk cId="761254673" sldId="554"/>
            <ac:spMk id="12" creationId="{54D50B0D-ED74-DDA2-FD04-60E525EFB840}"/>
          </ac:spMkLst>
        </pc:spChg>
        <pc:picChg chg="del">
          <ac:chgData name="German Roberto Pardo Gonzalez" userId="d5311aa7-6723-4fe3-ba77-f096abe815df" providerId="ADAL" clId="{EA32731A-A2BE-48AD-938C-5FD6C462866B}" dt="2023-05-24T02:20:59.938" v="8157" actId="478"/>
          <ac:picMkLst>
            <pc:docMk/>
            <pc:sldMk cId="761254673" sldId="554"/>
            <ac:picMk id="3" creationId="{6CB86B96-DF47-AB72-03CA-5C43C0D90600}"/>
          </ac:picMkLst>
        </pc:picChg>
        <pc:picChg chg="add mod">
          <ac:chgData name="German Roberto Pardo Gonzalez" userId="d5311aa7-6723-4fe3-ba77-f096abe815df" providerId="ADAL" clId="{EA32731A-A2BE-48AD-938C-5FD6C462866B}" dt="2023-05-26T03:04:27.793" v="8611" actId="14100"/>
          <ac:picMkLst>
            <pc:docMk/>
            <pc:sldMk cId="761254673" sldId="554"/>
            <ac:picMk id="4" creationId="{58B242EB-6952-1426-DDF4-6972C0F913B9}"/>
          </ac:picMkLst>
        </pc:picChg>
      </pc:sldChg>
      <pc:sldChg chg="addSp delSp modSp add del mod">
        <pc:chgData name="German Roberto Pardo Gonzalez" userId="d5311aa7-6723-4fe3-ba77-f096abe815df" providerId="ADAL" clId="{EA32731A-A2BE-48AD-938C-5FD6C462866B}" dt="2023-05-29T02:12:58.470" v="9619" actId="47"/>
        <pc:sldMkLst>
          <pc:docMk/>
          <pc:sldMk cId="2598349593" sldId="555"/>
        </pc:sldMkLst>
        <pc:spChg chg="del">
          <ac:chgData name="German Roberto Pardo Gonzalez" userId="d5311aa7-6723-4fe3-ba77-f096abe815df" providerId="ADAL" clId="{EA32731A-A2BE-48AD-938C-5FD6C462866B}" dt="2023-05-26T03:03:50.997" v="8608" actId="478"/>
          <ac:spMkLst>
            <pc:docMk/>
            <pc:sldMk cId="2598349593" sldId="555"/>
            <ac:spMk id="12" creationId="{54D50B0D-ED74-DDA2-FD04-60E525EFB840}"/>
          </ac:spMkLst>
        </pc:spChg>
        <pc:picChg chg="add mod">
          <ac:chgData name="German Roberto Pardo Gonzalez" userId="d5311aa7-6723-4fe3-ba77-f096abe815df" providerId="ADAL" clId="{EA32731A-A2BE-48AD-938C-5FD6C462866B}" dt="2023-05-26T03:04:44.662" v="8615" actId="14100"/>
          <ac:picMkLst>
            <pc:docMk/>
            <pc:sldMk cId="2598349593" sldId="555"/>
            <ac:picMk id="2" creationId="{55E9A4F0-C4BC-A4A0-DE09-E24E638002AB}"/>
          </ac:picMkLst>
        </pc:picChg>
        <pc:picChg chg="add del mod">
          <ac:chgData name="German Roberto Pardo Gonzalez" userId="d5311aa7-6723-4fe3-ba77-f096abe815df" providerId="ADAL" clId="{EA32731A-A2BE-48AD-938C-5FD6C462866B}" dt="2023-05-29T01:49:07.221" v="9566"/>
          <ac:picMkLst>
            <pc:docMk/>
            <pc:sldMk cId="2598349593" sldId="555"/>
            <ac:picMk id="4" creationId="{BD217286-95FE-3D3E-CACE-D3561BDF7EEA}"/>
          </ac:picMkLst>
        </pc:picChg>
        <pc:picChg chg="del">
          <ac:chgData name="German Roberto Pardo Gonzalez" userId="d5311aa7-6723-4fe3-ba77-f096abe815df" providerId="ADAL" clId="{EA32731A-A2BE-48AD-938C-5FD6C462866B}" dt="2023-05-29T02:11:55.009" v="9605" actId="478"/>
          <ac:picMkLst>
            <pc:docMk/>
            <pc:sldMk cId="2598349593" sldId="555"/>
            <ac:picMk id="6" creationId="{6E4D212F-5520-51B8-3F09-C5A510E17304}"/>
          </ac:picMkLst>
        </pc:picChg>
        <pc:picChg chg="add del mod">
          <ac:chgData name="German Roberto Pardo Gonzalez" userId="d5311aa7-6723-4fe3-ba77-f096abe815df" providerId="ADAL" clId="{EA32731A-A2BE-48AD-938C-5FD6C462866B}" dt="2023-05-29T01:49:31.133" v="9573" actId="21"/>
          <ac:picMkLst>
            <pc:docMk/>
            <pc:sldMk cId="2598349593" sldId="555"/>
            <ac:picMk id="7" creationId="{C515887F-9945-E7C5-0DED-203705F43BE8}"/>
          </ac:picMkLst>
        </pc:picChg>
        <pc:picChg chg="add mod">
          <ac:chgData name="German Roberto Pardo Gonzalez" userId="d5311aa7-6723-4fe3-ba77-f096abe815df" providerId="ADAL" clId="{EA32731A-A2BE-48AD-938C-5FD6C462866B}" dt="2023-05-29T02:11:57.775" v="9606" actId="1076"/>
          <ac:picMkLst>
            <pc:docMk/>
            <pc:sldMk cId="2598349593" sldId="555"/>
            <ac:picMk id="8" creationId="{6698C127-1D6E-7D3C-220C-A35C992B934F}"/>
          </ac:picMkLst>
        </pc:picChg>
      </pc:sldChg>
      <pc:sldChg chg="addSp delSp modSp add del mod">
        <pc:chgData name="German Roberto Pardo Gonzalez" userId="d5311aa7-6723-4fe3-ba77-f096abe815df" providerId="ADAL" clId="{EA32731A-A2BE-48AD-938C-5FD6C462866B}" dt="2023-05-26T03:05:29.728" v="8625" actId="47"/>
        <pc:sldMkLst>
          <pc:docMk/>
          <pc:sldMk cId="844799576" sldId="556"/>
        </pc:sldMkLst>
        <pc:spChg chg="del">
          <ac:chgData name="German Roberto Pardo Gonzalez" userId="d5311aa7-6723-4fe3-ba77-f096abe815df" providerId="ADAL" clId="{EA32731A-A2BE-48AD-938C-5FD6C462866B}" dt="2023-05-26T03:03:53.778" v="8609" actId="478"/>
          <ac:spMkLst>
            <pc:docMk/>
            <pc:sldMk cId="844799576" sldId="556"/>
            <ac:spMk id="12" creationId="{54D50B0D-ED74-DDA2-FD04-60E525EFB840}"/>
          </ac:spMkLst>
        </pc:spChg>
        <pc:picChg chg="del">
          <ac:chgData name="German Roberto Pardo Gonzalez" userId="d5311aa7-6723-4fe3-ba77-f096abe815df" providerId="ADAL" clId="{EA32731A-A2BE-48AD-938C-5FD6C462866B}" dt="2023-05-24T02:19:43.594" v="8152" actId="478"/>
          <ac:picMkLst>
            <pc:docMk/>
            <pc:sldMk cId="844799576" sldId="556"/>
            <ac:picMk id="3" creationId="{6CB86B96-DF47-AB72-03CA-5C43C0D90600}"/>
          </ac:picMkLst>
        </pc:picChg>
        <pc:picChg chg="add mod">
          <ac:chgData name="German Roberto Pardo Gonzalez" userId="d5311aa7-6723-4fe3-ba77-f096abe815df" providerId="ADAL" clId="{EA32731A-A2BE-48AD-938C-5FD6C462866B}" dt="2023-05-24T02:19:42.641" v="8151" actId="14100"/>
          <ac:picMkLst>
            <pc:docMk/>
            <pc:sldMk cId="844799576" sldId="556"/>
            <ac:picMk id="4" creationId="{EB6BF948-B3B1-524B-2D64-CA4AE80C51B3}"/>
          </ac:picMkLst>
        </pc:picChg>
      </pc:sldChg>
      <pc:sldChg chg="addSp modSp add mod">
        <pc:chgData name="German Roberto Pardo Gonzalez" userId="d5311aa7-6723-4fe3-ba77-f096abe815df" providerId="ADAL" clId="{EA32731A-A2BE-48AD-938C-5FD6C462866B}" dt="2023-05-29T02:50:52.898" v="10029" actId="20577"/>
        <pc:sldMkLst>
          <pc:docMk/>
          <pc:sldMk cId="1653190402" sldId="557"/>
        </pc:sldMkLst>
        <pc:spChg chg="add mod">
          <ac:chgData name="German Roberto Pardo Gonzalez" userId="d5311aa7-6723-4fe3-ba77-f096abe815df" providerId="ADAL" clId="{EA32731A-A2BE-48AD-938C-5FD6C462866B}" dt="2023-05-26T02:45:19.197" v="8457" actId="20577"/>
          <ac:spMkLst>
            <pc:docMk/>
            <pc:sldMk cId="1653190402" sldId="557"/>
            <ac:spMk id="2" creationId="{696FD96F-358D-339A-4B4A-C2D7723F0B35}"/>
          </ac:spMkLst>
        </pc:spChg>
        <pc:spChg chg="mod">
          <ac:chgData name="German Roberto Pardo Gonzalez" userId="d5311aa7-6723-4fe3-ba77-f096abe815df" providerId="ADAL" clId="{EA32731A-A2BE-48AD-938C-5FD6C462866B}" dt="2023-05-26T02:44:34.189" v="8452" actId="20577"/>
          <ac:spMkLst>
            <pc:docMk/>
            <pc:sldMk cId="1653190402" sldId="557"/>
            <ac:spMk id="9" creationId="{F8EB2BC0-61C8-ABE0-137D-A6BB66E06B04}"/>
          </ac:spMkLst>
        </pc:spChg>
        <pc:graphicFrameChg chg="mod modGraphic">
          <ac:chgData name="German Roberto Pardo Gonzalez" userId="d5311aa7-6723-4fe3-ba77-f096abe815df" providerId="ADAL" clId="{EA32731A-A2BE-48AD-938C-5FD6C462866B}" dt="2023-05-29T02:50:52.898" v="10029" actId="20577"/>
          <ac:graphicFrameMkLst>
            <pc:docMk/>
            <pc:sldMk cId="1653190402" sldId="557"/>
            <ac:graphicFrameMk id="4" creationId="{8782CD03-CB91-6E5A-FDD7-B422C6E3FC13}"/>
          </ac:graphicFrameMkLst>
        </pc:graphicFrameChg>
      </pc:sldChg>
      <pc:sldChg chg="addSp delSp modSp add del mod">
        <pc:chgData name="German Roberto Pardo Gonzalez" userId="d5311aa7-6723-4fe3-ba77-f096abe815df" providerId="ADAL" clId="{EA32731A-A2BE-48AD-938C-5FD6C462866B}" dt="2023-05-29T02:13:22.396" v="9626" actId="47"/>
        <pc:sldMkLst>
          <pc:docMk/>
          <pc:sldMk cId="1300020423" sldId="558"/>
        </pc:sldMkLst>
        <pc:picChg chg="del">
          <ac:chgData name="German Roberto Pardo Gonzalez" userId="d5311aa7-6723-4fe3-ba77-f096abe815df" providerId="ADAL" clId="{EA32731A-A2BE-48AD-938C-5FD6C462866B}" dt="2023-05-26T03:04:55.148" v="8617" actId="478"/>
          <ac:picMkLst>
            <pc:docMk/>
            <pc:sldMk cId="1300020423" sldId="558"/>
            <ac:picMk id="2" creationId="{55E9A4F0-C4BC-A4A0-DE09-E24E638002AB}"/>
          </ac:picMkLst>
        </pc:picChg>
        <pc:picChg chg="add del mod">
          <ac:chgData name="German Roberto Pardo Gonzalez" userId="d5311aa7-6723-4fe3-ba77-f096abe815df" providerId="ADAL" clId="{EA32731A-A2BE-48AD-938C-5FD6C462866B}" dt="2023-05-26T03:05:26.593" v="8624" actId="478"/>
          <ac:picMkLst>
            <pc:docMk/>
            <pc:sldMk cId="1300020423" sldId="558"/>
            <ac:picMk id="4" creationId="{65604510-4B40-86F3-85BF-D97363A0BECE}"/>
          </ac:picMkLst>
        </pc:picChg>
      </pc:sldChg>
      <pc:sldChg chg="add del">
        <pc:chgData name="German Roberto Pardo Gonzalez" userId="d5311aa7-6723-4fe3-ba77-f096abe815df" providerId="ADAL" clId="{EA32731A-A2BE-48AD-938C-5FD6C462866B}" dt="2023-05-29T02:13:53.932" v="9635" actId="47"/>
        <pc:sldMkLst>
          <pc:docMk/>
          <pc:sldMk cId="267131926" sldId="559"/>
        </pc:sldMkLst>
      </pc:sldChg>
      <pc:sldChg chg="addSp delSp modSp add mod">
        <pc:chgData name="German Roberto Pardo Gonzalez" userId="d5311aa7-6723-4fe3-ba77-f096abe815df" providerId="ADAL" clId="{EA32731A-A2BE-48AD-938C-5FD6C462866B}" dt="2023-05-30T01:52:54.180" v="10919" actId="478"/>
        <pc:sldMkLst>
          <pc:docMk/>
          <pc:sldMk cId="3914276542" sldId="560"/>
        </pc:sldMkLst>
        <pc:spChg chg="mod">
          <ac:chgData name="German Roberto Pardo Gonzalez" userId="d5311aa7-6723-4fe3-ba77-f096abe815df" providerId="ADAL" clId="{EA32731A-A2BE-48AD-938C-5FD6C462866B}" dt="2023-05-26T03:09:38.427" v="8698" actId="1076"/>
          <ac:spMkLst>
            <pc:docMk/>
            <pc:sldMk cId="3914276542" sldId="560"/>
            <ac:spMk id="4" creationId="{D4A87EAD-B3AA-E212-FA9F-DB529134A86C}"/>
          </ac:spMkLst>
        </pc:spChg>
        <pc:spChg chg="add mod">
          <ac:chgData name="German Roberto Pardo Gonzalez" userId="d5311aa7-6723-4fe3-ba77-f096abe815df" providerId="ADAL" clId="{EA32731A-A2BE-48AD-938C-5FD6C462866B}" dt="2023-05-29T02:42:36.691" v="9900" actId="20577"/>
          <ac:spMkLst>
            <pc:docMk/>
            <pc:sldMk cId="3914276542" sldId="560"/>
            <ac:spMk id="5" creationId="{50521424-3E95-1079-3B8B-DB3A46FA5A62}"/>
          </ac:spMkLst>
        </pc:spChg>
        <pc:spChg chg="del">
          <ac:chgData name="German Roberto Pardo Gonzalez" userId="d5311aa7-6723-4fe3-ba77-f096abe815df" providerId="ADAL" clId="{EA32731A-A2BE-48AD-938C-5FD6C462866B}" dt="2023-05-26T03:08:05.339" v="8658" actId="478"/>
          <ac:spMkLst>
            <pc:docMk/>
            <pc:sldMk cId="3914276542" sldId="560"/>
            <ac:spMk id="6" creationId="{5377A00A-A2E3-D097-5512-3DE9C0A5FD77}"/>
          </ac:spMkLst>
        </pc:spChg>
        <pc:spChg chg="del">
          <ac:chgData name="German Roberto Pardo Gonzalez" userId="d5311aa7-6723-4fe3-ba77-f096abe815df" providerId="ADAL" clId="{EA32731A-A2BE-48AD-938C-5FD6C462866B}" dt="2023-05-26T03:08:03.163" v="8657" actId="478"/>
          <ac:spMkLst>
            <pc:docMk/>
            <pc:sldMk cId="3914276542" sldId="560"/>
            <ac:spMk id="8" creationId="{1C99D6A3-B38E-AEEB-C371-D611704BDAF9}"/>
          </ac:spMkLst>
        </pc:spChg>
        <pc:spChg chg="del">
          <ac:chgData name="German Roberto Pardo Gonzalez" userId="d5311aa7-6723-4fe3-ba77-f096abe815df" providerId="ADAL" clId="{EA32731A-A2BE-48AD-938C-5FD6C462866B}" dt="2023-05-26T03:08:01.153" v="8656" actId="478"/>
          <ac:spMkLst>
            <pc:docMk/>
            <pc:sldMk cId="3914276542" sldId="560"/>
            <ac:spMk id="10" creationId="{6E7AA671-22CF-39A0-B820-E1C9B49FD711}"/>
          </ac:spMkLst>
        </pc:spChg>
        <pc:spChg chg="mod">
          <ac:chgData name="German Roberto Pardo Gonzalez" userId="d5311aa7-6723-4fe3-ba77-f096abe815df" providerId="ADAL" clId="{EA32731A-A2BE-48AD-938C-5FD6C462866B}" dt="2023-05-26T03:07:53.907" v="8653" actId="20577"/>
          <ac:spMkLst>
            <pc:docMk/>
            <pc:sldMk cId="3914276542" sldId="560"/>
            <ac:spMk id="12" creationId="{3C911423-2B56-1213-0EC7-10DFDDE3A72A}"/>
          </ac:spMkLst>
        </pc:spChg>
        <pc:spChg chg="del">
          <ac:chgData name="German Roberto Pardo Gonzalez" userId="d5311aa7-6723-4fe3-ba77-f096abe815df" providerId="ADAL" clId="{EA32731A-A2BE-48AD-938C-5FD6C462866B}" dt="2023-05-26T03:07:59.364" v="8655" actId="478"/>
          <ac:spMkLst>
            <pc:docMk/>
            <pc:sldMk cId="3914276542" sldId="560"/>
            <ac:spMk id="13" creationId="{BBF6F1F1-B1D7-7347-5E46-2D1060BDD965}"/>
          </ac:spMkLst>
        </pc:spChg>
        <pc:spChg chg="del">
          <ac:chgData name="German Roberto Pardo Gonzalez" userId="d5311aa7-6723-4fe3-ba77-f096abe815df" providerId="ADAL" clId="{EA32731A-A2BE-48AD-938C-5FD6C462866B}" dt="2023-05-26T03:07:57.076" v="8654" actId="478"/>
          <ac:spMkLst>
            <pc:docMk/>
            <pc:sldMk cId="3914276542" sldId="560"/>
            <ac:spMk id="15" creationId="{CAD2D430-7B77-118F-F98C-C5DB1BD329B1}"/>
          </ac:spMkLst>
        </pc:spChg>
        <pc:picChg chg="add del mod">
          <ac:chgData name="German Roberto Pardo Gonzalez" userId="d5311aa7-6723-4fe3-ba77-f096abe815df" providerId="ADAL" clId="{EA32731A-A2BE-48AD-938C-5FD6C462866B}" dt="2023-05-30T01:52:47.558" v="10916" actId="478"/>
          <ac:picMkLst>
            <pc:docMk/>
            <pc:sldMk cId="3914276542" sldId="560"/>
            <ac:picMk id="6" creationId="{53C60A21-3A53-FE15-7AA4-F1A93759D607}"/>
          </ac:picMkLst>
        </pc:picChg>
        <pc:picChg chg="add del mod">
          <ac:chgData name="German Roberto Pardo Gonzalez" userId="d5311aa7-6723-4fe3-ba77-f096abe815df" providerId="ADAL" clId="{EA32731A-A2BE-48AD-938C-5FD6C462866B}" dt="2023-05-30T01:52:54.180" v="10919" actId="478"/>
          <ac:picMkLst>
            <pc:docMk/>
            <pc:sldMk cId="3914276542" sldId="560"/>
            <ac:picMk id="7" creationId="{D1BE9987-285C-293B-0124-24B100D0D544}"/>
          </ac:picMkLst>
        </pc:picChg>
      </pc:sldChg>
      <pc:sldChg chg="modSp add del mod">
        <pc:chgData name="German Roberto Pardo Gonzalez" userId="d5311aa7-6723-4fe3-ba77-f096abe815df" providerId="ADAL" clId="{EA32731A-A2BE-48AD-938C-5FD6C462866B}" dt="2023-05-26T03:10:31.344" v="8753" actId="2890"/>
        <pc:sldMkLst>
          <pc:docMk/>
          <pc:sldMk cId="2282953256" sldId="561"/>
        </pc:sldMkLst>
        <pc:spChg chg="mod">
          <ac:chgData name="German Roberto Pardo Gonzalez" userId="d5311aa7-6723-4fe3-ba77-f096abe815df" providerId="ADAL" clId="{EA32731A-A2BE-48AD-938C-5FD6C462866B}" dt="2023-05-26T03:10:30.649" v="8752" actId="20577"/>
          <ac:spMkLst>
            <pc:docMk/>
            <pc:sldMk cId="2282953256" sldId="561"/>
            <ac:spMk id="12" creationId="{3C911423-2B56-1213-0EC7-10DFDDE3A72A}"/>
          </ac:spMkLst>
        </pc:spChg>
      </pc:sldChg>
      <pc:sldChg chg="addSp delSp modSp add mod">
        <pc:chgData name="German Roberto Pardo Gonzalez" userId="d5311aa7-6723-4fe3-ba77-f096abe815df" providerId="ADAL" clId="{EA32731A-A2BE-48AD-938C-5FD6C462866B}" dt="2023-05-30T01:53:01.587" v="10922" actId="1076"/>
        <pc:sldMkLst>
          <pc:docMk/>
          <pc:sldMk cId="2461580150" sldId="561"/>
        </pc:sldMkLst>
        <pc:spChg chg="mod">
          <ac:chgData name="German Roberto Pardo Gonzalez" userId="d5311aa7-6723-4fe3-ba77-f096abe815df" providerId="ADAL" clId="{EA32731A-A2BE-48AD-938C-5FD6C462866B}" dt="2023-05-26T03:11:00.284" v="8759"/>
          <ac:spMkLst>
            <pc:docMk/>
            <pc:sldMk cId="2461580150" sldId="561"/>
            <ac:spMk id="4" creationId="{D4A87EAD-B3AA-E212-FA9F-DB529134A86C}"/>
          </ac:spMkLst>
        </pc:spChg>
        <pc:spChg chg="mod">
          <ac:chgData name="German Roberto Pardo Gonzalez" userId="d5311aa7-6723-4fe3-ba77-f096abe815df" providerId="ADAL" clId="{EA32731A-A2BE-48AD-938C-5FD6C462866B}" dt="2023-05-26T03:11:46.870" v="8801" actId="20577"/>
          <ac:spMkLst>
            <pc:docMk/>
            <pc:sldMk cId="2461580150" sldId="561"/>
            <ac:spMk id="5" creationId="{50521424-3E95-1079-3B8B-DB3A46FA5A62}"/>
          </ac:spMkLst>
        </pc:spChg>
        <pc:spChg chg="mod">
          <ac:chgData name="German Roberto Pardo Gonzalez" userId="d5311aa7-6723-4fe3-ba77-f096abe815df" providerId="ADAL" clId="{EA32731A-A2BE-48AD-938C-5FD6C462866B}" dt="2023-05-26T03:15:03.692" v="8943" actId="20577"/>
          <ac:spMkLst>
            <pc:docMk/>
            <pc:sldMk cId="2461580150" sldId="561"/>
            <ac:spMk id="12" creationId="{3C911423-2B56-1213-0EC7-10DFDDE3A72A}"/>
          </ac:spMkLst>
        </pc:spChg>
        <pc:picChg chg="add del mod">
          <ac:chgData name="German Roberto Pardo Gonzalez" userId="d5311aa7-6723-4fe3-ba77-f096abe815df" providerId="ADAL" clId="{EA32731A-A2BE-48AD-938C-5FD6C462866B}" dt="2023-05-30T01:52:38.131" v="10911" actId="478"/>
          <ac:picMkLst>
            <pc:docMk/>
            <pc:sldMk cId="2461580150" sldId="561"/>
            <ac:picMk id="3" creationId="{EB4FDFAF-3EE8-4F3E-30A6-4F5BE264532D}"/>
          </ac:picMkLst>
        </pc:picChg>
        <pc:picChg chg="add del mod">
          <ac:chgData name="German Roberto Pardo Gonzalez" userId="d5311aa7-6723-4fe3-ba77-f096abe815df" providerId="ADAL" clId="{EA32731A-A2BE-48AD-938C-5FD6C462866B}" dt="2023-05-30T01:52:58.532" v="10921" actId="478"/>
          <ac:picMkLst>
            <pc:docMk/>
            <pc:sldMk cId="2461580150" sldId="561"/>
            <ac:picMk id="6" creationId="{A51B77D5-1CAF-38DB-154E-1536B3D8DE5D}"/>
          </ac:picMkLst>
        </pc:picChg>
        <pc:picChg chg="add mod">
          <ac:chgData name="German Roberto Pardo Gonzalez" userId="d5311aa7-6723-4fe3-ba77-f096abe815df" providerId="ADAL" clId="{EA32731A-A2BE-48AD-938C-5FD6C462866B}" dt="2023-05-30T01:53:01.587" v="10922" actId="1076"/>
          <ac:picMkLst>
            <pc:docMk/>
            <pc:sldMk cId="2461580150" sldId="561"/>
            <ac:picMk id="7" creationId="{F82258A4-FE08-FF1D-166A-44984A476212}"/>
          </ac:picMkLst>
        </pc:picChg>
      </pc:sldChg>
      <pc:sldChg chg="addSp delSp modSp add mod">
        <pc:chgData name="German Roberto Pardo Gonzalez" userId="d5311aa7-6723-4fe3-ba77-f096abe815df" providerId="ADAL" clId="{EA32731A-A2BE-48AD-938C-5FD6C462866B}" dt="2023-05-30T01:51:38.846" v="10849" actId="20577"/>
        <pc:sldMkLst>
          <pc:docMk/>
          <pc:sldMk cId="1734531751" sldId="562"/>
        </pc:sldMkLst>
        <pc:spChg chg="add mod">
          <ac:chgData name="German Roberto Pardo Gonzalez" userId="d5311aa7-6723-4fe3-ba77-f096abe815df" providerId="ADAL" clId="{EA32731A-A2BE-48AD-938C-5FD6C462866B}" dt="2023-05-30T01:51:38.846" v="10849" actId="20577"/>
          <ac:spMkLst>
            <pc:docMk/>
            <pc:sldMk cId="1734531751" sldId="562"/>
            <ac:spMk id="3" creationId="{FAF2E648-C493-4E1A-25C4-27CA019F4CA6}"/>
          </ac:spMkLst>
        </pc:spChg>
        <pc:spChg chg="mod">
          <ac:chgData name="German Roberto Pardo Gonzalez" userId="d5311aa7-6723-4fe3-ba77-f096abe815df" providerId="ADAL" clId="{EA32731A-A2BE-48AD-938C-5FD6C462866B}" dt="2023-05-26T03:14:28.234" v="8881" actId="1076"/>
          <ac:spMkLst>
            <pc:docMk/>
            <pc:sldMk cId="1734531751" sldId="562"/>
            <ac:spMk id="4" creationId="{D4A87EAD-B3AA-E212-FA9F-DB529134A86C}"/>
          </ac:spMkLst>
        </pc:spChg>
        <pc:spChg chg="del mod">
          <ac:chgData name="German Roberto Pardo Gonzalez" userId="d5311aa7-6723-4fe3-ba77-f096abe815df" providerId="ADAL" clId="{EA32731A-A2BE-48AD-938C-5FD6C462866B}" dt="2023-05-26T03:12:43.969" v="8811" actId="478"/>
          <ac:spMkLst>
            <pc:docMk/>
            <pc:sldMk cId="1734531751" sldId="562"/>
            <ac:spMk id="5" creationId="{50521424-3E95-1079-3B8B-DB3A46FA5A62}"/>
          </ac:spMkLst>
        </pc:spChg>
        <pc:spChg chg="mod">
          <ac:chgData name="German Roberto Pardo Gonzalez" userId="d5311aa7-6723-4fe3-ba77-f096abe815df" providerId="ADAL" clId="{EA32731A-A2BE-48AD-938C-5FD6C462866B}" dt="2023-05-26T03:15:17.935" v="8981" actId="20577"/>
          <ac:spMkLst>
            <pc:docMk/>
            <pc:sldMk cId="1734531751" sldId="562"/>
            <ac:spMk id="12" creationId="{3C911423-2B56-1213-0EC7-10DFDDE3A72A}"/>
          </ac:spMkLst>
        </pc:spChg>
      </pc:sldChg>
      <pc:sldChg chg="delSp add del mod ord">
        <pc:chgData name="German Roberto Pardo Gonzalez" userId="d5311aa7-6723-4fe3-ba77-f096abe815df" providerId="ADAL" clId="{EA32731A-A2BE-48AD-938C-5FD6C462866B}" dt="2023-05-26T18:27:07.498" v="9194" actId="47"/>
        <pc:sldMkLst>
          <pc:docMk/>
          <pc:sldMk cId="394232044" sldId="563"/>
        </pc:sldMkLst>
        <pc:spChg chg="del">
          <ac:chgData name="German Roberto Pardo Gonzalez" userId="d5311aa7-6723-4fe3-ba77-f096abe815df" providerId="ADAL" clId="{EA32731A-A2BE-48AD-938C-5FD6C462866B}" dt="2023-05-26T04:24:47.199" v="9178" actId="478"/>
          <ac:spMkLst>
            <pc:docMk/>
            <pc:sldMk cId="394232044" sldId="563"/>
            <ac:spMk id="13" creationId="{FA9E5D85-34F2-51AA-B383-AB76BB8743C0}"/>
          </ac:spMkLst>
        </pc:spChg>
        <pc:spChg chg="del">
          <ac:chgData name="German Roberto Pardo Gonzalez" userId="d5311aa7-6723-4fe3-ba77-f096abe815df" providerId="ADAL" clId="{EA32731A-A2BE-48AD-938C-5FD6C462866B}" dt="2023-05-26T04:24:47.199" v="9178" actId="478"/>
          <ac:spMkLst>
            <pc:docMk/>
            <pc:sldMk cId="394232044" sldId="563"/>
            <ac:spMk id="14" creationId="{9FFB49EB-D306-D25D-261F-D57BFEB34257}"/>
          </ac:spMkLst>
        </pc:spChg>
      </pc:sldChg>
      <pc:sldChg chg="delSp add del mod ord">
        <pc:chgData name="German Roberto Pardo Gonzalez" userId="d5311aa7-6723-4fe3-ba77-f096abe815df" providerId="ADAL" clId="{EA32731A-A2BE-48AD-938C-5FD6C462866B}" dt="2023-05-26T18:27:09.568" v="9195" actId="47"/>
        <pc:sldMkLst>
          <pc:docMk/>
          <pc:sldMk cId="1025133506" sldId="564"/>
        </pc:sldMkLst>
        <pc:spChg chg="del">
          <ac:chgData name="German Roberto Pardo Gonzalez" userId="d5311aa7-6723-4fe3-ba77-f096abe815df" providerId="ADAL" clId="{EA32731A-A2BE-48AD-938C-5FD6C462866B}" dt="2023-05-26T04:24:35.298" v="9176" actId="478"/>
          <ac:spMkLst>
            <pc:docMk/>
            <pc:sldMk cId="1025133506" sldId="564"/>
            <ac:spMk id="11" creationId="{4E117E69-4F3F-F456-631A-EB47217861AA}"/>
          </ac:spMkLst>
        </pc:spChg>
        <pc:spChg chg="del">
          <ac:chgData name="German Roberto Pardo Gonzalez" userId="d5311aa7-6723-4fe3-ba77-f096abe815df" providerId="ADAL" clId="{EA32731A-A2BE-48AD-938C-5FD6C462866B}" dt="2023-05-26T04:24:35.298" v="9176" actId="478"/>
          <ac:spMkLst>
            <pc:docMk/>
            <pc:sldMk cId="1025133506" sldId="564"/>
            <ac:spMk id="12" creationId="{E70B9185-2775-BBDC-91F0-10437F0D7AA7}"/>
          </ac:spMkLst>
        </pc:spChg>
        <pc:spChg chg="del">
          <ac:chgData name="German Roberto Pardo Gonzalez" userId="d5311aa7-6723-4fe3-ba77-f096abe815df" providerId="ADAL" clId="{EA32731A-A2BE-48AD-938C-5FD6C462866B}" dt="2023-05-26T04:24:35.298" v="9176" actId="478"/>
          <ac:spMkLst>
            <pc:docMk/>
            <pc:sldMk cId="1025133506" sldId="564"/>
            <ac:spMk id="13" creationId="{FA9E5D85-34F2-51AA-B383-AB76BB8743C0}"/>
          </ac:spMkLst>
        </pc:spChg>
        <pc:spChg chg="del">
          <ac:chgData name="German Roberto Pardo Gonzalez" userId="d5311aa7-6723-4fe3-ba77-f096abe815df" providerId="ADAL" clId="{EA32731A-A2BE-48AD-938C-5FD6C462866B}" dt="2023-05-26T04:24:35.298" v="9176" actId="478"/>
          <ac:spMkLst>
            <pc:docMk/>
            <pc:sldMk cId="1025133506" sldId="564"/>
            <ac:spMk id="14" creationId="{9FFB49EB-D306-D25D-261F-D57BFEB34257}"/>
          </ac:spMkLst>
        </pc:spChg>
      </pc:sldChg>
      <pc:sldChg chg="delSp add del mod">
        <pc:chgData name="German Roberto Pardo Gonzalez" userId="d5311aa7-6723-4fe3-ba77-f096abe815df" providerId="ADAL" clId="{EA32731A-A2BE-48AD-938C-5FD6C462866B}" dt="2023-05-26T18:27:12.404" v="9196" actId="47"/>
        <pc:sldMkLst>
          <pc:docMk/>
          <pc:sldMk cId="1953544403" sldId="565"/>
        </pc:sldMkLst>
        <pc:spChg chg="del">
          <ac:chgData name="German Roberto Pardo Gonzalez" userId="d5311aa7-6723-4fe3-ba77-f096abe815df" providerId="ADAL" clId="{EA32731A-A2BE-48AD-938C-5FD6C462866B}" dt="2023-05-26T04:24:22.680" v="9175" actId="478"/>
          <ac:spMkLst>
            <pc:docMk/>
            <pc:sldMk cId="1953544403" sldId="565"/>
            <ac:spMk id="6" creationId="{9C666090-EA9E-E06D-3EFA-17A00D376964}"/>
          </ac:spMkLst>
        </pc:spChg>
        <pc:spChg chg="del">
          <ac:chgData name="German Roberto Pardo Gonzalez" userId="d5311aa7-6723-4fe3-ba77-f096abe815df" providerId="ADAL" clId="{EA32731A-A2BE-48AD-938C-5FD6C462866B}" dt="2023-05-26T04:24:22.680" v="9175" actId="478"/>
          <ac:spMkLst>
            <pc:docMk/>
            <pc:sldMk cId="1953544403" sldId="565"/>
            <ac:spMk id="7" creationId="{3E40EF97-179B-CB43-E7BF-A2EAA745B643}"/>
          </ac:spMkLst>
        </pc:spChg>
        <pc:spChg chg="del">
          <ac:chgData name="German Roberto Pardo Gonzalez" userId="d5311aa7-6723-4fe3-ba77-f096abe815df" providerId="ADAL" clId="{EA32731A-A2BE-48AD-938C-5FD6C462866B}" dt="2023-05-26T04:24:22.680" v="9175" actId="478"/>
          <ac:spMkLst>
            <pc:docMk/>
            <pc:sldMk cId="1953544403" sldId="565"/>
            <ac:spMk id="11" creationId="{4E117E69-4F3F-F456-631A-EB47217861AA}"/>
          </ac:spMkLst>
        </pc:spChg>
        <pc:spChg chg="del">
          <ac:chgData name="German Roberto Pardo Gonzalez" userId="d5311aa7-6723-4fe3-ba77-f096abe815df" providerId="ADAL" clId="{EA32731A-A2BE-48AD-938C-5FD6C462866B}" dt="2023-05-26T04:24:22.680" v="9175" actId="478"/>
          <ac:spMkLst>
            <pc:docMk/>
            <pc:sldMk cId="1953544403" sldId="565"/>
            <ac:spMk id="12" creationId="{E70B9185-2775-BBDC-91F0-10437F0D7AA7}"/>
          </ac:spMkLst>
        </pc:spChg>
        <pc:spChg chg="del">
          <ac:chgData name="German Roberto Pardo Gonzalez" userId="d5311aa7-6723-4fe3-ba77-f096abe815df" providerId="ADAL" clId="{EA32731A-A2BE-48AD-938C-5FD6C462866B}" dt="2023-05-26T04:24:22.680" v="9175" actId="478"/>
          <ac:spMkLst>
            <pc:docMk/>
            <pc:sldMk cId="1953544403" sldId="565"/>
            <ac:spMk id="13" creationId="{FA9E5D85-34F2-51AA-B383-AB76BB8743C0}"/>
          </ac:spMkLst>
        </pc:spChg>
        <pc:spChg chg="del">
          <ac:chgData name="German Roberto Pardo Gonzalez" userId="d5311aa7-6723-4fe3-ba77-f096abe815df" providerId="ADAL" clId="{EA32731A-A2BE-48AD-938C-5FD6C462866B}" dt="2023-05-26T04:24:22.680" v="9175" actId="478"/>
          <ac:spMkLst>
            <pc:docMk/>
            <pc:sldMk cId="1953544403" sldId="565"/>
            <ac:spMk id="14" creationId="{9FFB49EB-D306-D25D-261F-D57BFEB34257}"/>
          </ac:spMkLst>
        </pc:spChg>
      </pc:sldChg>
      <pc:sldChg chg="add ord modAnim">
        <pc:chgData name="German Roberto Pardo Gonzalez" userId="d5311aa7-6723-4fe3-ba77-f096abe815df" providerId="ADAL" clId="{EA32731A-A2BE-48AD-938C-5FD6C462866B}" dt="2023-05-29T23:36:09.546" v="10444"/>
        <pc:sldMkLst>
          <pc:docMk/>
          <pc:sldMk cId="2564288083" sldId="566"/>
        </pc:sldMkLst>
      </pc:sldChg>
      <pc:sldChg chg="delSp add del mod">
        <pc:chgData name="German Roberto Pardo Gonzalez" userId="d5311aa7-6723-4fe3-ba77-f096abe815df" providerId="ADAL" clId="{EA32731A-A2BE-48AD-938C-5FD6C462866B}" dt="2023-05-29T23:36:26.977" v="10445" actId="47"/>
        <pc:sldMkLst>
          <pc:docMk/>
          <pc:sldMk cId="1717354030" sldId="567"/>
        </pc:sldMkLst>
        <pc:spChg chg="del">
          <ac:chgData name="German Roberto Pardo Gonzalez" userId="d5311aa7-6723-4fe3-ba77-f096abe815df" providerId="ADAL" clId="{EA32731A-A2BE-48AD-938C-5FD6C462866B}" dt="2023-05-26T18:26:33.167" v="9189" actId="478"/>
          <ac:spMkLst>
            <pc:docMk/>
            <pc:sldMk cId="1717354030" sldId="567"/>
            <ac:spMk id="2" creationId="{C5AB0EBE-5FEC-6927-67D8-8F2FBB6085D4}"/>
          </ac:spMkLst>
        </pc:spChg>
        <pc:spChg chg="del">
          <ac:chgData name="German Roberto Pardo Gonzalez" userId="d5311aa7-6723-4fe3-ba77-f096abe815df" providerId="ADAL" clId="{EA32731A-A2BE-48AD-938C-5FD6C462866B}" dt="2023-05-26T18:26:33.167" v="9189" actId="478"/>
          <ac:spMkLst>
            <pc:docMk/>
            <pc:sldMk cId="1717354030" sldId="567"/>
            <ac:spMk id="4" creationId="{E9A9D39E-CA6D-60BA-172F-1ED7667CD4EA}"/>
          </ac:spMkLst>
        </pc:spChg>
      </pc:sldChg>
      <pc:sldChg chg="delSp add del mod">
        <pc:chgData name="German Roberto Pardo Gonzalez" userId="d5311aa7-6723-4fe3-ba77-f096abe815df" providerId="ADAL" clId="{EA32731A-A2BE-48AD-938C-5FD6C462866B}" dt="2023-05-29T23:36:29.374" v="10446" actId="47"/>
        <pc:sldMkLst>
          <pc:docMk/>
          <pc:sldMk cId="1947454859" sldId="568"/>
        </pc:sldMkLst>
        <pc:spChg chg="del">
          <ac:chgData name="German Roberto Pardo Gonzalez" userId="d5311aa7-6723-4fe3-ba77-f096abe815df" providerId="ADAL" clId="{EA32731A-A2BE-48AD-938C-5FD6C462866B}" dt="2023-05-26T18:27:22.211" v="9198" actId="478"/>
          <ac:spMkLst>
            <pc:docMk/>
            <pc:sldMk cId="1947454859" sldId="568"/>
            <ac:spMk id="6" creationId="{9C666090-EA9E-E06D-3EFA-17A00D376964}"/>
          </ac:spMkLst>
        </pc:spChg>
        <pc:spChg chg="del">
          <ac:chgData name="German Roberto Pardo Gonzalez" userId="d5311aa7-6723-4fe3-ba77-f096abe815df" providerId="ADAL" clId="{EA32731A-A2BE-48AD-938C-5FD6C462866B}" dt="2023-05-26T18:27:22.211" v="9198" actId="478"/>
          <ac:spMkLst>
            <pc:docMk/>
            <pc:sldMk cId="1947454859" sldId="568"/>
            <ac:spMk id="7" creationId="{3E40EF97-179B-CB43-E7BF-A2EAA745B643}"/>
          </ac:spMkLst>
        </pc:spChg>
      </pc:sldChg>
      <pc:sldChg chg="add del">
        <pc:chgData name="German Roberto Pardo Gonzalez" userId="d5311aa7-6723-4fe3-ba77-f096abe815df" providerId="ADAL" clId="{EA32731A-A2BE-48AD-938C-5FD6C462866B}" dt="2023-05-26T18:26:55.378" v="9192" actId="47"/>
        <pc:sldMkLst>
          <pc:docMk/>
          <pc:sldMk cId="3953207996" sldId="568"/>
        </pc:sldMkLst>
      </pc:sldChg>
      <pc:sldChg chg="delSp add del mod">
        <pc:chgData name="German Roberto Pardo Gonzalez" userId="d5311aa7-6723-4fe3-ba77-f096abe815df" providerId="ADAL" clId="{EA32731A-A2BE-48AD-938C-5FD6C462866B}" dt="2023-05-29T23:36:32.722" v="10447" actId="47"/>
        <pc:sldMkLst>
          <pc:docMk/>
          <pc:sldMk cId="3993163230" sldId="569"/>
        </pc:sldMkLst>
        <pc:spChg chg="del">
          <ac:chgData name="German Roberto Pardo Gonzalez" userId="d5311aa7-6723-4fe3-ba77-f096abe815df" providerId="ADAL" clId="{EA32731A-A2BE-48AD-938C-5FD6C462866B}" dt="2023-05-26T18:27:30.002" v="9200" actId="478"/>
          <ac:spMkLst>
            <pc:docMk/>
            <pc:sldMk cId="3993163230" sldId="569"/>
            <ac:spMk id="11" creationId="{4E117E69-4F3F-F456-631A-EB47217861AA}"/>
          </ac:spMkLst>
        </pc:spChg>
        <pc:spChg chg="del">
          <ac:chgData name="German Roberto Pardo Gonzalez" userId="d5311aa7-6723-4fe3-ba77-f096abe815df" providerId="ADAL" clId="{EA32731A-A2BE-48AD-938C-5FD6C462866B}" dt="2023-05-26T18:27:30.002" v="9200" actId="478"/>
          <ac:spMkLst>
            <pc:docMk/>
            <pc:sldMk cId="3993163230" sldId="569"/>
            <ac:spMk id="12" creationId="{E70B9185-2775-BBDC-91F0-10437F0D7AA7}"/>
          </ac:spMkLst>
        </pc:spChg>
      </pc:sldChg>
      <pc:sldChg chg="add del">
        <pc:chgData name="German Roberto Pardo Gonzalez" userId="d5311aa7-6723-4fe3-ba77-f096abe815df" providerId="ADAL" clId="{EA32731A-A2BE-48AD-938C-5FD6C462866B}" dt="2023-05-26T18:26:59.464" v="9193" actId="47"/>
        <pc:sldMkLst>
          <pc:docMk/>
          <pc:sldMk cId="4006716508" sldId="569"/>
        </pc:sldMkLst>
      </pc:sldChg>
      <pc:sldChg chg="addSp delSp modSp add del mod">
        <pc:chgData name="German Roberto Pardo Gonzalez" userId="d5311aa7-6723-4fe3-ba77-f096abe815df" providerId="ADAL" clId="{EA32731A-A2BE-48AD-938C-5FD6C462866B}" dt="2023-05-29T02:22:18.604" v="9728" actId="20577"/>
        <pc:sldMkLst>
          <pc:docMk/>
          <pc:sldMk cId="435246617" sldId="570"/>
        </pc:sldMkLst>
        <pc:spChg chg="del">
          <ac:chgData name="German Roberto Pardo Gonzalez" userId="d5311aa7-6723-4fe3-ba77-f096abe815df" providerId="ADAL" clId="{EA32731A-A2BE-48AD-938C-5FD6C462866B}" dt="2023-05-29T02:18:53.554" v="9650" actId="478"/>
          <ac:spMkLst>
            <pc:docMk/>
            <pc:sldMk cId="435246617" sldId="570"/>
            <ac:spMk id="2" creationId="{EE400996-64E2-ADE3-9182-70C21B22F3E1}"/>
          </ac:spMkLst>
        </pc:spChg>
        <pc:spChg chg="mod">
          <ac:chgData name="German Roberto Pardo Gonzalez" userId="d5311aa7-6723-4fe3-ba77-f096abe815df" providerId="ADAL" clId="{EA32731A-A2BE-48AD-938C-5FD6C462866B}" dt="2023-05-29T02:21:44.273" v="9696" actId="6549"/>
          <ac:spMkLst>
            <pc:docMk/>
            <pc:sldMk cId="435246617" sldId="570"/>
            <ac:spMk id="5" creationId="{13375116-9BC4-0B8E-49EB-D73A1757D488}"/>
          </ac:spMkLst>
        </pc:spChg>
        <pc:spChg chg="mod">
          <ac:chgData name="German Roberto Pardo Gonzalez" userId="d5311aa7-6723-4fe3-ba77-f096abe815df" providerId="ADAL" clId="{EA32731A-A2BE-48AD-938C-5FD6C462866B}" dt="2023-05-29T02:22:18.604" v="9728" actId="20577"/>
          <ac:spMkLst>
            <pc:docMk/>
            <pc:sldMk cId="435246617" sldId="570"/>
            <ac:spMk id="85" creationId="{00000000-0000-0000-0000-000000000000}"/>
          </ac:spMkLst>
        </pc:spChg>
        <pc:picChg chg="add mod">
          <ac:chgData name="German Roberto Pardo Gonzalez" userId="d5311aa7-6723-4fe3-ba77-f096abe815df" providerId="ADAL" clId="{EA32731A-A2BE-48AD-938C-5FD6C462866B}" dt="2023-05-29T02:21:59.774" v="9697" actId="1076"/>
          <ac:picMkLst>
            <pc:docMk/>
            <pc:sldMk cId="435246617" sldId="570"/>
            <ac:picMk id="6" creationId="{B17E64F7-45CD-A3A0-974A-610706BF2F47}"/>
          </ac:picMkLst>
        </pc:picChg>
        <pc:picChg chg="del">
          <ac:chgData name="German Roberto Pardo Gonzalez" userId="d5311aa7-6723-4fe3-ba77-f096abe815df" providerId="ADAL" clId="{EA32731A-A2BE-48AD-938C-5FD6C462866B}" dt="2023-05-29T01:29:41.635" v="9277" actId="478"/>
          <ac:picMkLst>
            <pc:docMk/>
            <pc:sldMk cId="435246617" sldId="570"/>
            <ac:picMk id="8" creationId="{BBA29B09-6E35-C0E0-2CEA-07425F4964F6}"/>
          </ac:picMkLst>
        </pc:picChg>
        <pc:picChg chg="del">
          <ac:chgData name="German Roberto Pardo Gonzalez" userId="d5311aa7-6723-4fe3-ba77-f096abe815df" providerId="ADAL" clId="{EA32731A-A2BE-48AD-938C-5FD6C462866B}" dt="2023-05-29T01:29:40.476" v="9276" actId="478"/>
          <ac:picMkLst>
            <pc:docMk/>
            <pc:sldMk cId="435246617" sldId="570"/>
            <ac:picMk id="10" creationId="{B80AD109-4F75-ED2C-F2A1-ACCA0FA39B79}"/>
          </ac:picMkLst>
        </pc:picChg>
      </pc:sldChg>
      <pc:sldChg chg="add del">
        <pc:chgData name="German Roberto Pardo Gonzalez" userId="d5311aa7-6723-4fe3-ba77-f096abe815df" providerId="ADAL" clId="{EA32731A-A2BE-48AD-938C-5FD6C462866B}" dt="2023-05-26T18:27:40.149" v="9202" actId="47"/>
        <pc:sldMkLst>
          <pc:docMk/>
          <pc:sldMk cId="2670240788" sldId="570"/>
        </pc:sldMkLst>
      </pc:sldChg>
      <pc:sldChg chg="delSp modSp add del mod">
        <pc:chgData name="German Roberto Pardo Gonzalez" userId="d5311aa7-6723-4fe3-ba77-f096abe815df" providerId="ADAL" clId="{EA32731A-A2BE-48AD-938C-5FD6C462866B}" dt="2023-05-29T23:37:09.410" v="10455" actId="47"/>
        <pc:sldMkLst>
          <pc:docMk/>
          <pc:sldMk cId="982988298" sldId="571"/>
        </pc:sldMkLst>
        <pc:spChg chg="del">
          <ac:chgData name="German Roberto Pardo Gonzalez" userId="d5311aa7-6723-4fe3-ba77-f096abe815df" providerId="ADAL" clId="{EA32731A-A2BE-48AD-938C-5FD6C462866B}" dt="2023-05-29T01:36:37.620" v="9464" actId="478"/>
          <ac:spMkLst>
            <pc:docMk/>
            <pc:sldMk cId="982988298" sldId="571"/>
            <ac:spMk id="2" creationId="{00CF2953-C12A-D1EB-29D0-80806912FA27}"/>
          </ac:spMkLst>
        </pc:spChg>
        <pc:spChg chg="del">
          <ac:chgData name="German Roberto Pardo Gonzalez" userId="d5311aa7-6723-4fe3-ba77-f096abe815df" providerId="ADAL" clId="{EA32731A-A2BE-48AD-938C-5FD6C462866B}" dt="2023-05-29T01:36:37.620" v="9464" actId="478"/>
          <ac:spMkLst>
            <pc:docMk/>
            <pc:sldMk cId="982988298" sldId="571"/>
            <ac:spMk id="3" creationId="{36DD3BE3-AD8E-FFAA-8B82-89703168C0DC}"/>
          </ac:spMkLst>
        </pc:spChg>
        <pc:spChg chg="mod">
          <ac:chgData name="German Roberto Pardo Gonzalez" userId="d5311aa7-6723-4fe3-ba77-f096abe815df" providerId="ADAL" clId="{EA32731A-A2BE-48AD-938C-5FD6C462866B}" dt="2023-05-29T01:43:32.691" v="9557" actId="20577"/>
          <ac:spMkLst>
            <pc:docMk/>
            <pc:sldMk cId="982988298" sldId="571"/>
            <ac:spMk id="7" creationId="{9587871A-66FB-BA5E-9EC4-874220256B4E}"/>
          </ac:spMkLst>
        </pc:spChg>
      </pc:sldChg>
      <pc:sldChg chg="delSp add del mod">
        <pc:chgData name="German Roberto Pardo Gonzalez" userId="d5311aa7-6723-4fe3-ba77-f096abe815df" providerId="ADAL" clId="{EA32731A-A2BE-48AD-938C-5FD6C462866B}" dt="2023-05-29T23:37:11.681" v="10456" actId="47"/>
        <pc:sldMkLst>
          <pc:docMk/>
          <pc:sldMk cId="46644073" sldId="572"/>
        </pc:sldMkLst>
        <pc:spChg chg="del">
          <ac:chgData name="German Roberto Pardo Gonzalez" userId="d5311aa7-6723-4fe3-ba77-f096abe815df" providerId="ADAL" clId="{EA32731A-A2BE-48AD-938C-5FD6C462866B}" dt="2023-05-29T01:36:47.545" v="9466" actId="478"/>
          <ac:spMkLst>
            <pc:docMk/>
            <pc:sldMk cId="46644073" sldId="572"/>
            <ac:spMk id="6" creationId="{D7E0590F-23F8-5C3D-3EF1-0B3DC8C3EDD7}"/>
          </ac:spMkLst>
        </pc:spChg>
        <pc:spChg chg="del">
          <ac:chgData name="German Roberto Pardo Gonzalez" userId="d5311aa7-6723-4fe3-ba77-f096abe815df" providerId="ADAL" clId="{EA32731A-A2BE-48AD-938C-5FD6C462866B}" dt="2023-05-29T01:36:47.545" v="9466" actId="478"/>
          <ac:spMkLst>
            <pc:docMk/>
            <pc:sldMk cId="46644073" sldId="572"/>
            <ac:spMk id="7" creationId="{9587871A-66FB-BA5E-9EC4-874220256B4E}"/>
          </ac:spMkLst>
        </pc:spChg>
      </pc:sldChg>
      <pc:sldChg chg="delSp modSp add del mod">
        <pc:chgData name="German Roberto Pardo Gonzalez" userId="d5311aa7-6723-4fe3-ba77-f096abe815df" providerId="ADAL" clId="{EA32731A-A2BE-48AD-938C-5FD6C462866B}" dt="2023-05-29T23:37:13.925" v="10457" actId="47"/>
        <pc:sldMkLst>
          <pc:docMk/>
          <pc:sldMk cId="1331718415" sldId="573"/>
        </pc:sldMkLst>
        <pc:spChg chg="del">
          <ac:chgData name="German Roberto Pardo Gonzalez" userId="d5311aa7-6723-4fe3-ba77-f096abe815df" providerId="ADAL" clId="{EA32731A-A2BE-48AD-938C-5FD6C462866B}" dt="2023-05-29T01:36:53.776" v="9468" actId="478"/>
          <ac:spMkLst>
            <pc:docMk/>
            <pc:sldMk cId="1331718415" sldId="573"/>
            <ac:spMk id="8" creationId="{94183B9A-CC26-AB06-0EA4-56BFEB76054E}"/>
          </ac:spMkLst>
        </pc:spChg>
        <pc:spChg chg="del">
          <ac:chgData name="German Roberto Pardo Gonzalez" userId="d5311aa7-6723-4fe3-ba77-f096abe815df" providerId="ADAL" clId="{EA32731A-A2BE-48AD-938C-5FD6C462866B}" dt="2023-05-29T01:36:53.776" v="9468" actId="478"/>
          <ac:spMkLst>
            <pc:docMk/>
            <pc:sldMk cId="1331718415" sldId="573"/>
            <ac:spMk id="10" creationId="{905BECED-94CC-5759-88C2-C72B24A25C00}"/>
          </ac:spMkLst>
        </pc:spChg>
        <pc:graphicFrameChg chg="mod modGraphic">
          <ac:chgData name="German Roberto Pardo Gonzalez" userId="d5311aa7-6723-4fe3-ba77-f096abe815df" providerId="ADAL" clId="{EA32731A-A2BE-48AD-938C-5FD6C462866B}" dt="2023-05-29T01:44:16.509" v="9560" actId="20577"/>
          <ac:graphicFrameMkLst>
            <pc:docMk/>
            <pc:sldMk cId="1331718415" sldId="573"/>
            <ac:graphicFrameMk id="4" creationId="{8782CD03-CB91-6E5A-FDD7-B422C6E3FC13}"/>
          </ac:graphicFrameMkLst>
        </pc:graphicFrameChg>
      </pc:sldChg>
      <pc:sldChg chg="addSp delSp modSp add del mod ord">
        <pc:chgData name="German Roberto Pardo Gonzalez" userId="d5311aa7-6723-4fe3-ba77-f096abe815df" providerId="ADAL" clId="{EA32731A-A2BE-48AD-938C-5FD6C462866B}" dt="2023-05-29T02:12:22.619" v="9610" actId="47"/>
        <pc:sldMkLst>
          <pc:docMk/>
          <pc:sldMk cId="1430293872" sldId="574"/>
        </pc:sldMkLst>
        <pc:spChg chg="mod">
          <ac:chgData name="German Roberto Pardo Gonzalez" userId="d5311aa7-6723-4fe3-ba77-f096abe815df" providerId="ADAL" clId="{EA32731A-A2BE-48AD-938C-5FD6C462866B}" dt="2023-05-29T01:50:32.417" v="9588"/>
          <ac:spMkLst>
            <pc:docMk/>
            <pc:sldMk cId="1430293872" sldId="574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EA32731A-A2BE-48AD-938C-5FD6C462866B}" dt="2023-05-29T01:50:00.054" v="9583" actId="478"/>
          <ac:picMkLst>
            <pc:docMk/>
            <pc:sldMk cId="1430293872" sldId="574"/>
            <ac:picMk id="2" creationId="{55E9A4F0-C4BC-A4A0-DE09-E24E638002AB}"/>
          </ac:picMkLst>
        </pc:picChg>
        <pc:picChg chg="del">
          <ac:chgData name="German Roberto Pardo Gonzalez" userId="d5311aa7-6723-4fe3-ba77-f096abe815df" providerId="ADAL" clId="{EA32731A-A2BE-48AD-938C-5FD6C462866B}" dt="2023-05-29T01:50:09.566" v="9586" actId="478"/>
          <ac:picMkLst>
            <pc:docMk/>
            <pc:sldMk cId="1430293872" sldId="574"/>
            <ac:picMk id="3" creationId="{6CB86B96-DF47-AB72-03CA-5C43C0D90600}"/>
          </ac:picMkLst>
        </pc:picChg>
        <pc:picChg chg="add mod">
          <ac:chgData name="German Roberto Pardo Gonzalez" userId="d5311aa7-6723-4fe3-ba77-f096abe815df" providerId="ADAL" clId="{EA32731A-A2BE-48AD-938C-5FD6C462866B}" dt="2023-05-29T01:50:12.093" v="9587" actId="1076"/>
          <ac:picMkLst>
            <pc:docMk/>
            <pc:sldMk cId="1430293872" sldId="574"/>
            <ac:picMk id="4" creationId="{32EE6B93-1A16-2D6C-9B85-CF78D2CE2AC4}"/>
          </ac:picMkLst>
        </pc:picChg>
        <pc:picChg chg="del">
          <ac:chgData name="German Roberto Pardo Gonzalez" userId="d5311aa7-6723-4fe3-ba77-f096abe815df" providerId="ADAL" clId="{EA32731A-A2BE-48AD-938C-5FD6C462866B}" dt="2023-05-29T02:11:39.581" v="9601" actId="478"/>
          <ac:picMkLst>
            <pc:docMk/>
            <pc:sldMk cId="1430293872" sldId="574"/>
            <ac:picMk id="6" creationId="{6E4D212F-5520-51B8-3F09-C5A510E17304}"/>
          </ac:picMkLst>
        </pc:picChg>
        <pc:picChg chg="add mod">
          <ac:chgData name="German Roberto Pardo Gonzalez" userId="d5311aa7-6723-4fe3-ba77-f096abe815df" providerId="ADAL" clId="{EA32731A-A2BE-48AD-938C-5FD6C462866B}" dt="2023-05-29T02:11:43.572" v="9602" actId="1076"/>
          <ac:picMkLst>
            <pc:docMk/>
            <pc:sldMk cId="1430293872" sldId="574"/>
            <ac:picMk id="8" creationId="{F275E6FE-64BF-28B9-0385-EDA3A9B8C862}"/>
          </ac:picMkLst>
        </pc:picChg>
      </pc:sldChg>
      <pc:sldChg chg="addSp delSp modSp add del mod">
        <pc:chgData name="German Roberto Pardo Gonzalez" userId="d5311aa7-6723-4fe3-ba77-f096abe815df" providerId="ADAL" clId="{EA32731A-A2BE-48AD-938C-5FD6C462866B}" dt="2023-05-29T23:45:43.004" v="10469" actId="47"/>
        <pc:sldMkLst>
          <pc:docMk/>
          <pc:sldMk cId="3645432210" sldId="575"/>
        </pc:sldMkLst>
        <pc:spChg chg="add mod">
          <ac:chgData name="German Roberto Pardo Gonzalez" userId="d5311aa7-6723-4fe3-ba77-f096abe815df" providerId="ADAL" clId="{EA32731A-A2BE-48AD-938C-5FD6C462866B}" dt="2023-05-29T02:54:08.351" v="10222" actId="1076"/>
          <ac:spMkLst>
            <pc:docMk/>
            <pc:sldMk cId="3645432210" sldId="575"/>
            <ac:spMk id="3" creationId="{31811192-776A-C65E-C2CD-A17ADD9B7830}"/>
          </ac:spMkLst>
        </pc:spChg>
        <pc:spChg chg="mod">
          <ac:chgData name="German Roberto Pardo Gonzalez" userId="d5311aa7-6723-4fe3-ba77-f096abe815df" providerId="ADAL" clId="{EA32731A-A2BE-48AD-938C-5FD6C462866B}" dt="2023-05-29T02:39:56.150" v="9796" actId="20577"/>
          <ac:spMkLst>
            <pc:docMk/>
            <pc:sldMk cId="3645432210" sldId="575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EA32731A-A2BE-48AD-938C-5FD6C462866B}" dt="2023-05-29T23:45:34.836" v="10467" actId="478"/>
          <ac:picMkLst>
            <pc:docMk/>
            <pc:sldMk cId="3645432210" sldId="575"/>
            <ac:picMk id="4" creationId="{32EE6B93-1A16-2D6C-9B85-CF78D2CE2AC4}"/>
          </ac:picMkLst>
        </pc:picChg>
        <pc:picChg chg="add del mod">
          <ac:chgData name="German Roberto Pardo Gonzalez" userId="d5311aa7-6723-4fe3-ba77-f096abe815df" providerId="ADAL" clId="{EA32731A-A2BE-48AD-938C-5FD6C462866B}" dt="2023-05-29T23:45:35.827" v="10468" actId="478"/>
          <ac:picMkLst>
            <pc:docMk/>
            <pc:sldMk cId="3645432210" sldId="575"/>
            <ac:picMk id="7" creationId="{26139748-8FED-E759-2A14-0F6A6862B286}"/>
          </ac:picMkLst>
        </pc:picChg>
        <pc:picChg chg="del mod">
          <ac:chgData name="German Roberto Pardo Gonzalez" userId="d5311aa7-6723-4fe3-ba77-f096abe815df" providerId="ADAL" clId="{EA32731A-A2BE-48AD-938C-5FD6C462866B}" dt="2023-05-29T02:56:59.752" v="10258" actId="478"/>
          <ac:picMkLst>
            <pc:docMk/>
            <pc:sldMk cId="3645432210" sldId="575"/>
            <ac:picMk id="8" creationId="{F275E6FE-64BF-28B9-0385-EDA3A9B8C862}"/>
          </ac:picMkLst>
        </pc:picChg>
      </pc:sldChg>
      <pc:sldChg chg="addSp delSp modSp add mod ord">
        <pc:chgData name="German Roberto Pardo Gonzalez" userId="d5311aa7-6723-4fe3-ba77-f096abe815df" providerId="ADAL" clId="{EA32731A-A2BE-48AD-938C-5FD6C462866B}" dt="2023-05-30T01:29:40.389" v="10833" actId="1076"/>
        <pc:sldMkLst>
          <pc:docMk/>
          <pc:sldMk cId="31679678" sldId="576"/>
        </pc:sldMkLst>
        <pc:spChg chg="add mod">
          <ac:chgData name="German Roberto Pardo Gonzalez" userId="d5311aa7-6723-4fe3-ba77-f096abe815df" providerId="ADAL" clId="{EA32731A-A2BE-48AD-938C-5FD6C462866B}" dt="2023-05-30T01:29:40.389" v="10833" actId="1076"/>
          <ac:spMkLst>
            <pc:docMk/>
            <pc:sldMk cId="31679678" sldId="576"/>
            <ac:spMk id="3" creationId="{5BFC6584-A96F-94F9-6392-900C8CE46B80}"/>
          </ac:spMkLst>
        </pc:spChg>
        <pc:spChg chg="add del mod">
          <ac:chgData name="German Roberto Pardo Gonzalez" userId="d5311aa7-6723-4fe3-ba77-f096abe815df" providerId="ADAL" clId="{EA32731A-A2BE-48AD-938C-5FD6C462866B}" dt="2023-05-29T02:58:18.170" v="10279" actId="478"/>
          <ac:spMkLst>
            <pc:docMk/>
            <pc:sldMk cId="31679678" sldId="576"/>
            <ac:spMk id="3" creationId="{E4C4BE3E-80A4-8DF0-4C9C-9321D79085AD}"/>
          </ac:spMkLst>
        </pc:spChg>
        <pc:spChg chg="add mod">
          <ac:chgData name="German Roberto Pardo Gonzalez" userId="d5311aa7-6723-4fe3-ba77-f096abe815df" providerId="ADAL" clId="{EA32731A-A2BE-48AD-938C-5FD6C462866B}" dt="2023-05-29T02:58:03.739" v="10275" actId="14100"/>
          <ac:spMkLst>
            <pc:docMk/>
            <pc:sldMk cId="31679678" sldId="576"/>
            <ac:spMk id="7" creationId="{33508E2C-2534-44A8-5290-4969A59DE05C}"/>
          </ac:spMkLst>
        </pc:spChg>
        <pc:spChg chg="mod">
          <ac:chgData name="German Roberto Pardo Gonzalez" userId="d5311aa7-6723-4fe3-ba77-f096abe815df" providerId="ADAL" clId="{EA32731A-A2BE-48AD-938C-5FD6C462866B}" dt="2023-05-29T02:40:18.557" v="9853" actId="20577"/>
          <ac:spMkLst>
            <pc:docMk/>
            <pc:sldMk cId="31679678" sldId="576"/>
            <ac:spMk id="9" creationId="{F8EB2BC0-61C8-ABE0-137D-A6BB66E06B04}"/>
          </ac:spMkLst>
        </pc:spChg>
        <pc:spChg chg="add mod">
          <ac:chgData name="German Roberto Pardo Gonzalez" userId="d5311aa7-6723-4fe3-ba77-f096abe815df" providerId="ADAL" clId="{EA32731A-A2BE-48AD-938C-5FD6C462866B}" dt="2023-05-29T02:58:15.578" v="10278" actId="1076"/>
          <ac:spMkLst>
            <pc:docMk/>
            <pc:sldMk cId="31679678" sldId="576"/>
            <ac:spMk id="11" creationId="{E31A0BDB-2BFC-3487-0FBA-DF08A0762438}"/>
          </ac:spMkLst>
        </pc:spChg>
        <pc:picChg chg="add mod">
          <ac:chgData name="German Roberto Pardo Gonzalez" userId="d5311aa7-6723-4fe3-ba77-f096abe815df" providerId="ADAL" clId="{EA32731A-A2BE-48AD-938C-5FD6C462866B}" dt="2023-05-29T02:12:48.332" v="9618" actId="1076"/>
          <ac:picMkLst>
            <pc:docMk/>
            <pc:sldMk cId="31679678" sldId="576"/>
            <ac:picMk id="2" creationId="{2A4420EE-4AE2-6711-65B6-3DD29537F2E1}"/>
          </ac:picMkLst>
        </pc:picChg>
        <pc:picChg chg="del">
          <ac:chgData name="German Roberto Pardo Gonzalez" userId="d5311aa7-6723-4fe3-ba77-f096abe815df" providerId="ADAL" clId="{EA32731A-A2BE-48AD-938C-5FD6C462866B}" dt="2023-05-29T02:12:46.298" v="9617" actId="478"/>
          <ac:picMkLst>
            <pc:docMk/>
            <pc:sldMk cId="31679678" sldId="576"/>
            <ac:picMk id="4" creationId="{32EE6B93-1A16-2D6C-9B85-CF78D2CE2AC4}"/>
          </ac:picMkLst>
        </pc:picChg>
        <pc:picChg chg="del mod">
          <ac:chgData name="German Roberto Pardo Gonzalez" userId="d5311aa7-6723-4fe3-ba77-f096abe815df" providerId="ADAL" clId="{EA32731A-A2BE-48AD-938C-5FD6C462866B}" dt="2023-05-29T02:57:22.462" v="10263" actId="478"/>
          <ac:picMkLst>
            <pc:docMk/>
            <pc:sldMk cId="31679678" sldId="576"/>
            <ac:picMk id="8" creationId="{F275E6FE-64BF-28B9-0385-EDA3A9B8C862}"/>
          </ac:picMkLst>
        </pc:picChg>
        <pc:picChg chg="add mod">
          <ac:chgData name="German Roberto Pardo Gonzalez" userId="d5311aa7-6723-4fe3-ba77-f096abe815df" providerId="ADAL" clId="{EA32731A-A2BE-48AD-938C-5FD6C462866B}" dt="2023-05-29T02:57:32.418" v="10266" actId="1076"/>
          <ac:picMkLst>
            <pc:docMk/>
            <pc:sldMk cId="31679678" sldId="576"/>
            <ac:picMk id="10" creationId="{944665F6-3F24-0F84-D5F8-E61872C272C2}"/>
          </ac:picMkLst>
        </pc:picChg>
      </pc:sldChg>
      <pc:sldChg chg="addSp delSp modSp add mod">
        <pc:chgData name="German Roberto Pardo Gonzalez" userId="d5311aa7-6723-4fe3-ba77-f096abe815df" providerId="ADAL" clId="{EA32731A-A2BE-48AD-938C-5FD6C462866B}" dt="2023-05-30T01:29:44.796" v="10835" actId="1076"/>
        <pc:sldMkLst>
          <pc:docMk/>
          <pc:sldMk cId="278459900" sldId="577"/>
        </pc:sldMkLst>
        <pc:spChg chg="add mod">
          <ac:chgData name="German Roberto Pardo Gonzalez" userId="d5311aa7-6723-4fe3-ba77-f096abe815df" providerId="ADAL" clId="{EA32731A-A2BE-48AD-938C-5FD6C462866B}" dt="2023-05-30T01:29:44.796" v="10835" actId="1076"/>
          <ac:spMkLst>
            <pc:docMk/>
            <pc:sldMk cId="278459900" sldId="577"/>
            <ac:spMk id="2" creationId="{97FF0D8B-1BD0-0BD4-F938-D4398F831446}"/>
          </ac:spMkLst>
        </pc:spChg>
        <pc:spChg chg="add del mod">
          <ac:chgData name="German Roberto Pardo Gonzalez" userId="d5311aa7-6723-4fe3-ba77-f096abe815df" providerId="ADAL" clId="{EA32731A-A2BE-48AD-938C-5FD6C462866B}" dt="2023-05-29T02:59:08.504" v="10289" actId="478"/>
          <ac:spMkLst>
            <pc:docMk/>
            <pc:sldMk cId="278459900" sldId="577"/>
            <ac:spMk id="4" creationId="{B3B7E7A7-DC3D-115F-3EF7-5AA629D3EB87}"/>
          </ac:spMkLst>
        </pc:spChg>
        <pc:spChg chg="add mod">
          <ac:chgData name="German Roberto Pardo Gonzalez" userId="d5311aa7-6723-4fe3-ba77-f096abe815df" providerId="ADAL" clId="{EA32731A-A2BE-48AD-938C-5FD6C462866B}" dt="2023-05-29T02:59:06.275" v="10288" actId="1076"/>
          <ac:spMkLst>
            <pc:docMk/>
            <pc:sldMk cId="278459900" sldId="577"/>
            <ac:spMk id="7" creationId="{93B98113-5793-3275-1767-C0A115B2BB84}"/>
          </ac:spMkLst>
        </pc:spChg>
        <pc:spChg chg="mod">
          <ac:chgData name="German Roberto Pardo Gonzalez" userId="d5311aa7-6723-4fe3-ba77-f096abe815df" providerId="ADAL" clId="{EA32731A-A2BE-48AD-938C-5FD6C462866B}" dt="2023-05-29T02:40:40.694" v="9873" actId="20577"/>
          <ac:spMkLst>
            <pc:docMk/>
            <pc:sldMk cId="278459900" sldId="577"/>
            <ac:spMk id="9" creationId="{F8EB2BC0-61C8-ABE0-137D-A6BB66E06B04}"/>
          </ac:spMkLst>
        </pc:spChg>
        <pc:spChg chg="add mod">
          <ac:chgData name="German Roberto Pardo Gonzalez" userId="d5311aa7-6723-4fe3-ba77-f096abe815df" providerId="ADAL" clId="{EA32731A-A2BE-48AD-938C-5FD6C462866B}" dt="2023-05-29T02:59:17.360" v="10292" actId="20577"/>
          <ac:spMkLst>
            <pc:docMk/>
            <pc:sldMk cId="278459900" sldId="577"/>
            <ac:spMk id="10" creationId="{D6737D88-0C6D-079D-1D26-C6A0BDBE1332}"/>
          </ac:spMkLst>
        </pc:spChg>
        <pc:picChg chg="del">
          <ac:chgData name="German Roberto Pardo Gonzalez" userId="d5311aa7-6723-4fe3-ba77-f096abe815df" providerId="ADAL" clId="{EA32731A-A2BE-48AD-938C-5FD6C462866B}" dt="2023-05-29T02:13:14.879" v="9624" actId="478"/>
          <ac:picMkLst>
            <pc:docMk/>
            <pc:sldMk cId="278459900" sldId="577"/>
            <ac:picMk id="2" creationId="{2A4420EE-4AE2-6711-65B6-3DD29537F2E1}"/>
          </ac:picMkLst>
        </pc:picChg>
        <pc:picChg chg="add mod">
          <ac:chgData name="German Roberto Pardo Gonzalez" userId="d5311aa7-6723-4fe3-ba77-f096abe815df" providerId="ADAL" clId="{EA32731A-A2BE-48AD-938C-5FD6C462866B}" dt="2023-05-29T02:13:17.759" v="9625" actId="1076"/>
          <ac:picMkLst>
            <pc:docMk/>
            <pc:sldMk cId="278459900" sldId="577"/>
            <ac:picMk id="3" creationId="{28B5732C-EDA1-2C59-763D-4FC3515B67E9}"/>
          </ac:picMkLst>
        </pc:picChg>
        <pc:picChg chg="add mod">
          <ac:chgData name="German Roberto Pardo Gonzalez" userId="d5311aa7-6723-4fe3-ba77-f096abe815df" providerId="ADAL" clId="{EA32731A-A2BE-48AD-938C-5FD6C462866B}" dt="2023-05-29T02:58:51.573" v="10286" actId="1076"/>
          <ac:picMkLst>
            <pc:docMk/>
            <pc:sldMk cId="278459900" sldId="577"/>
            <ac:picMk id="6" creationId="{95BD4929-56C6-9BF4-8A22-077D7A1AE04B}"/>
          </ac:picMkLst>
        </pc:picChg>
        <pc:picChg chg="del">
          <ac:chgData name="German Roberto Pardo Gonzalez" userId="d5311aa7-6723-4fe3-ba77-f096abe815df" providerId="ADAL" clId="{EA32731A-A2BE-48AD-938C-5FD6C462866B}" dt="2023-05-29T02:58:28.836" v="10282" actId="478"/>
          <ac:picMkLst>
            <pc:docMk/>
            <pc:sldMk cId="278459900" sldId="577"/>
            <ac:picMk id="8" creationId="{F275E6FE-64BF-28B9-0385-EDA3A9B8C862}"/>
          </ac:picMkLst>
        </pc:picChg>
      </pc:sldChg>
      <pc:sldChg chg="addSp delSp modSp add mod">
        <pc:chgData name="German Roberto Pardo Gonzalez" userId="d5311aa7-6723-4fe3-ba77-f096abe815df" providerId="ADAL" clId="{EA32731A-A2BE-48AD-938C-5FD6C462866B}" dt="2023-05-30T01:29:48.702" v="10836"/>
        <pc:sldMkLst>
          <pc:docMk/>
          <pc:sldMk cId="296405902" sldId="578"/>
        </pc:sldMkLst>
        <pc:spChg chg="add mod">
          <ac:chgData name="German Roberto Pardo Gonzalez" userId="d5311aa7-6723-4fe3-ba77-f096abe815df" providerId="ADAL" clId="{EA32731A-A2BE-48AD-938C-5FD6C462866B}" dt="2023-05-30T01:29:48.702" v="10836"/>
          <ac:spMkLst>
            <pc:docMk/>
            <pc:sldMk cId="296405902" sldId="578"/>
            <ac:spMk id="3" creationId="{AE3B7DF8-074D-158C-1182-4C2D5B5EC4FA}"/>
          </ac:spMkLst>
        </pc:spChg>
        <pc:spChg chg="add del mod">
          <ac:chgData name="German Roberto Pardo Gonzalez" userId="d5311aa7-6723-4fe3-ba77-f096abe815df" providerId="ADAL" clId="{EA32731A-A2BE-48AD-938C-5FD6C462866B}" dt="2023-05-29T02:59:45.924" v="10300" actId="478"/>
          <ac:spMkLst>
            <pc:docMk/>
            <pc:sldMk cId="296405902" sldId="578"/>
            <ac:spMk id="4" creationId="{9255C785-931D-37C9-B611-825DF5A899AC}"/>
          </ac:spMkLst>
        </pc:spChg>
        <pc:spChg chg="add mod">
          <ac:chgData name="German Roberto Pardo Gonzalez" userId="d5311aa7-6723-4fe3-ba77-f096abe815df" providerId="ADAL" clId="{EA32731A-A2BE-48AD-938C-5FD6C462866B}" dt="2023-05-29T02:59:44.075" v="10299" actId="1076"/>
          <ac:spMkLst>
            <pc:docMk/>
            <pc:sldMk cId="296405902" sldId="578"/>
            <ac:spMk id="7" creationId="{7967D653-3B48-6E8B-8B07-F61C77E8F7B3}"/>
          </ac:spMkLst>
        </pc:spChg>
        <pc:spChg chg="mod">
          <ac:chgData name="German Roberto Pardo Gonzalez" userId="d5311aa7-6723-4fe3-ba77-f096abe815df" providerId="ADAL" clId="{EA32731A-A2BE-48AD-938C-5FD6C462866B}" dt="2023-05-29T02:40:47.405" v="9882" actId="20577"/>
          <ac:spMkLst>
            <pc:docMk/>
            <pc:sldMk cId="296405902" sldId="578"/>
            <ac:spMk id="9" creationId="{F8EB2BC0-61C8-ABE0-137D-A6BB66E06B04}"/>
          </ac:spMkLst>
        </pc:spChg>
        <pc:spChg chg="add mod">
          <ac:chgData name="German Roberto Pardo Gonzalez" userId="d5311aa7-6723-4fe3-ba77-f096abe815df" providerId="ADAL" clId="{EA32731A-A2BE-48AD-938C-5FD6C462866B}" dt="2023-05-29T02:59:56.050" v="10305" actId="20577"/>
          <ac:spMkLst>
            <pc:docMk/>
            <pc:sldMk cId="296405902" sldId="578"/>
            <ac:spMk id="10" creationId="{AEBE2515-E01C-C791-8DE5-A2D848CB6946}"/>
          </ac:spMkLst>
        </pc:spChg>
        <pc:picChg chg="add mod">
          <ac:chgData name="German Roberto Pardo Gonzalez" userId="d5311aa7-6723-4fe3-ba77-f096abe815df" providerId="ADAL" clId="{EA32731A-A2BE-48AD-938C-5FD6C462866B}" dt="2023-05-29T02:13:47.681" v="9634" actId="1076"/>
          <ac:picMkLst>
            <pc:docMk/>
            <pc:sldMk cId="296405902" sldId="578"/>
            <ac:picMk id="2" creationId="{0169DC64-45D7-A257-5872-5CA9F6DAC4FE}"/>
          </ac:picMkLst>
        </pc:picChg>
        <pc:picChg chg="del">
          <ac:chgData name="German Roberto Pardo Gonzalez" userId="d5311aa7-6723-4fe3-ba77-f096abe815df" providerId="ADAL" clId="{EA32731A-A2BE-48AD-938C-5FD6C462866B}" dt="2023-05-29T02:13:43.499" v="9633" actId="478"/>
          <ac:picMkLst>
            <pc:docMk/>
            <pc:sldMk cId="296405902" sldId="578"/>
            <ac:picMk id="3" creationId="{28B5732C-EDA1-2C59-763D-4FC3515B67E9}"/>
          </ac:picMkLst>
        </pc:picChg>
        <pc:picChg chg="add mod">
          <ac:chgData name="German Roberto Pardo Gonzalez" userId="d5311aa7-6723-4fe3-ba77-f096abe815df" providerId="ADAL" clId="{EA32731A-A2BE-48AD-938C-5FD6C462866B}" dt="2023-05-29T02:59:35.271" v="10297" actId="1076"/>
          <ac:picMkLst>
            <pc:docMk/>
            <pc:sldMk cId="296405902" sldId="578"/>
            <ac:picMk id="6" creationId="{0897035E-0AF0-B937-763B-AFFF46E6BE11}"/>
          </ac:picMkLst>
        </pc:picChg>
        <pc:picChg chg="del">
          <ac:chgData name="German Roberto Pardo Gonzalez" userId="d5311aa7-6723-4fe3-ba77-f096abe815df" providerId="ADAL" clId="{EA32731A-A2BE-48AD-938C-5FD6C462866B}" dt="2023-05-29T02:59:28.133" v="10295" actId="478"/>
          <ac:picMkLst>
            <pc:docMk/>
            <pc:sldMk cId="296405902" sldId="578"/>
            <ac:picMk id="8" creationId="{F275E6FE-64BF-28B9-0385-EDA3A9B8C862}"/>
          </ac:picMkLst>
        </pc:picChg>
      </pc:sldChg>
      <pc:sldChg chg="addSp delSp modSp add mod">
        <pc:chgData name="German Roberto Pardo Gonzalez" userId="d5311aa7-6723-4fe3-ba77-f096abe815df" providerId="ADAL" clId="{EA32731A-A2BE-48AD-938C-5FD6C462866B}" dt="2023-05-30T01:52:27.833" v="10908" actId="1076"/>
        <pc:sldMkLst>
          <pc:docMk/>
          <pc:sldMk cId="146746980" sldId="579"/>
        </pc:sldMkLst>
        <pc:spChg chg="mod">
          <ac:chgData name="German Roberto Pardo Gonzalez" userId="d5311aa7-6723-4fe3-ba77-f096abe815df" providerId="ADAL" clId="{EA32731A-A2BE-48AD-938C-5FD6C462866B}" dt="2023-05-30T01:52:21.543" v="10905" actId="1076"/>
          <ac:spMkLst>
            <pc:docMk/>
            <pc:sldMk cId="146746980" sldId="579"/>
            <ac:spMk id="3" creationId="{FAF2E648-C493-4E1A-25C4-27CA019F4CA6}"/>
          </ac:spMkLst>
        </pc:spChg>
        <pc:spChg chg="add del">
          <ac:chgData name="German Roberto Pardo Gonzalez" userId="d5311aa7-6723-4fe3-ba77-f096abe815df" providerId="ADAL" clId="{EA32731A-A2BE-48AD-938C-5FD6C462866B}" dt="2023-05-29T02:45:51.582" v="9910" actId="478"/>
          <ac:spMkLst>
            <pc:docMk/>
            <pc:sldMk cId="146746980" sldId="579"/>
            <ac:spMk id="4" creationId="{D4A87EAD-B3AA-E212-FA9F-DB529134A86C}"/>
          </ac:spMkLst>
        </pc:spChg>
        <pc:spChg chg="add mod">
          <ac:chgData name="German Roberto Pardo Gonzalez" userId="d5311aa7-6723-4fe3-ba77-f096abe815df" providerId="ADAL" clId="{EA32731A-A2BE-48AD-938C-5FD6C462866B}" dt="2023-05-29T02:45:56.651" v="9911" actId="1076"/>
          <ac:spMkLst>
            <pc:docMk/>
            <pc:sldMk cId="146746980" sldId="579"/>
            <ac:spMk id="5" creationId="{89519F2D-31ED-FF37-E095-D57DEF4EC9C7}"/>
          </ac:spMkLst>
        </pc:spChg>
        <pc:spChg chg="add mod">
          <ac:chgData name="German Roberto Pardo Gonzalez" userId="d5311aa7-6723-4fe3-ba77-f096abe815df" providerId="ADAL" clId="{EA32731A-A2BE-48AD-938C-5FD6C462866B}" dt="2023-05-29T02:47:06.572" v="9920" actId="1076"/>
          <ac:spMkLst>
            <pc:docMk/>
            <pc:sldMk cId="146746980" sldId="579"/>
            <ac:spMk id="6" creationId="{3952D1C5-3546-9BCA-6A7A-B1AB253DFB81}"/>
          </ac:spMkLst>
        </pc:spChg>
        <pc:spChg chg="mod">
          <ac:chgData name="German Roberto Pardo Gonzalez" userId="d5311aa7-6723-4fe3-ba77-f096abe815df" providerId="ADAL" clId="{EA32731A-A2BE-48AD-938C-5FD6C462866B}" dt="2023-05-29T22:30:52.450" v="10365" actId="20577"/>
          <ac:spMkLst>
            <pc:docMk/>
            <pc:sldMk cId="146746980" sldId="579"/>
            <ac:spMk id="12" creationId="{3C911423-2B56-1213-0EC7-10DFDDE3A72A}"/>
          </ac:spMkLst>
        </pc:spChg>
        <pc:picChg chg="add mod">
          <ac:chgData name="German Roberto Pardo Gonzalez" userId="d5311aa7-6723-4fe3-ba77-f096abe815df" providerId="ADAL" clId="{EA32731A-A2BE-48AD-938C-5FD6C462866B}" dt="2023-05-30T01:52:27.833" v="10908" actId="1076"/>
          <ac:picMkLst>
            <pc:docMk/>
            <pc:sldMk cId="146746980" sldId="579"/>
            <ac:picMk id="4" creationId="{91EE3E72-AC29-CE0B-75E4-8EC839B9886F}"/>
          </ac:picMkLst>
        </pc:picChg>
      </pc:sldChg>
      <pc:sldChg chg="addSp modSp add mod">
        <pc:chgData name="German Roberto Pardo Gonzalez" userId="d5311aa7-6723-4fe3-ba77-f096abe815df" providerId="ADAL" clId="{EA32731A-A2BE-48AD-938C-5FD6C462866B}" dt="2023-05-30T01:29:25.839" v="10829" actId="207"/>
        <pc:sldMkLst>
          <pc:docMk/>
          <pc:sldMk cId="849462647" sldId="580"/>
        </pc:sldMkLst>
        <pc:spChg chg="add mod">
          <ac:chgData name="German Roberto Pardo Gonzalez" userId="d5311aa7-6723-4fe3-ba77-f096abe815df" providerId="ADAL" clId="{EA32731A-A2BE-48AD-938C-5FD6C462866B}" dt="2023-05-30T01:29:25.839" v="10829" actId="207"/>
          <ac:spMkLst>
            <pc:docMk/>
            <pc:sldMk cId="849462647" sldId="580"/>
            <ac:spMk id="2" creationId="{49658F4B-A778-5E10-B846-F221B08EE126}"/>
          </ac:spMkLst>
        </pc:spChg>
      </pc:sldChg>
      <pc:sldChg chg="addSp delSp modSp add mod modAnim">
        <pc:chgData name="German Roberto Pardo Gonzalez" userId="d5311aa7-6723-4fe3-ba77-f096abe815df" providerId="ADAL" clId="{EA32731A-A2BE-48AD-938C-5FD6C462866B}" dt="2023-05-30T01:22:55.281" v="10666"/>
        <pc:sldMkLst>
          <pc:docMk/>
          <pc:sldMk cId="961012302" sldId="581"/>
        </pc:sldMkLst>
        <pc:spChg chg="del">
          <ac:chgData name="German Roberto Pardo Gonzalez" userId="d5311aa7-6723-4fe3-ba77-f096abe815df" providerId="ADAL" clId="{EA32731A-A2BE-48AD-938C-5FD6C462866B}" dt="2023-05-30T01:11:24.029" v="10474" actId="478"/>
          <ac:spMkLst>
            <pc:docMk/>
            <pc:sldMk cId="961012302" sldId="581"/>
            <ac:spMk id="7" creationId="{7967D653-3B48-6E8B-8B07-F61C77E8F7B3}"/>
          </ac:spMkLst>
        </pc:spChg>
        <pc:spChg chg="mod">
          <ac:chgData name="German Roberto Pardo Gonzalez" userId="d5311aa7-6723-4fe3-ba77-f096abe815df" providerId="ADAL" clId="{EA32731A-A2BE-48AD-938C-5FD6C462866B}" dt="2023-05-30T01:12:28.233" v="10594" actId="14100"/>
          <ac:spMkLst>
            <pc:docMk/>
            <pc:sldMk cId="961012302" sldId="581"/>
            <ac:spMk id="9" creationId="{F8EB2BC0-61C8-ABE0-137D-A6BB66E06B04}"/>
          </ac:spMkLst>
        </pc:spChg>
        <pc:spChg chg="del">
          <ac:chgData name="German Roberto Pardo Gonzalez" userId="d5311aa7-6723-4fe3-ba77-f096abe815df" providerId="ADAL" clId="{EA32731A-A2BE-48AD-938C-5FD6C462866B}" dt="2023-05-30T01:11:26.862" v="10475" actId="478"/>
          <ac:spMkLst>
            <pc:docMk/>
            <pc:sldMk cId="961012302" sldId="581"/>
            <ac:spMk id="10" creationId="{AEBE2515-E01C-C791-8DE5-A2D848CB6946}"/>
          </ac:spMkLst>
        </pc:spChg>
        <pc:spChg chg="add mod">
          <ac:chgData name="German Roberto Pardo Gonzalez" userId="d5311aa7-6723-4fe3-ba77-f096abe815df" providerId="ADAL" clId="{EA32731A-A2BE-48AD-938C-5FD6C462866B}" dt="2023-05-30T01:16:02.051" v="10645" actId="1076"/>
          <ac:spMkLst>
            <pc:docMk/>
            <pc:sldMk cId="961012302" sldId="581"/>
            <ac:spMk id="11" creationId="{FD47BD70-91F5-EEC5-8BA1-41E732698F47}"/>
          </ac:spMkLst>
        </pc:spChg>
        <pc:spChg chg="add mod">
          <ac:chgData name="German Roberto Pardo Gonzalez" userId="d5311aa7-6723-4fe3-ba77-f096abe815df" providerId="ADAL" clId="{EA32731A-A2BE-48AD-938C-5FD6C462866B}" dt="2023-05-30T01:16:02.051" v="10645" actId="1076"/>
          <ac:spMkLst>
            <pc:docMk/>
            <pc:sldMk cId="961012302" sldId="581"/>
            <ac:spMk id="13" creationId="{C2B1E724-A305-0A01-BBCD-6094DE443877}"/>
          </ac:spMkLst>
        </pc:spChg>
        <pc:spChg chg="add mod">
          <ac:chgData name="German Roberto Pardo Gonzalez" userId="d5311aa7-6723-4fe3-ba77-f096abe815df" providerId="ADAL" clId="{EA32731A-A2BE-48AD-938C-5FD6C462866B}" dt="2023-05-30T01:21:11.259" v="10663" actId="1076"/>
          <ac:spMkLst>
            <pc:docMk/>
            <pc:sldMk cId="961012302" sldId="581"/>
            <ac:spMk id="17" creationId="{54E93368-E36B-6384-8BEB-D72BB503E7C3}"/>
          </ac:spMkLst>
        </pc:spChg>
        <pc:picChg chg="del">
          <ac:chgData name="German Roberto Pardo Gonzalez" userId="d5311aa7-6723-4fe3-ba77-f096abe815df" providerId="ADAL" clId="{EA32731A-A2BE-48AD-938C-5FD6C462866B}" dt="2023-05-30T01:11:22.831" v="10473" actId="478"/>
          <ac:picMkLst>
            <pc:docMk/>
            <pc:sldMk cId="961012302" sldId="581"/>
            <ac:picMk id="2" creationId="{0169DC64-45D7-A257-5872-5CA9F6DAC4FE}"/>
          </ac:picMkLst>
        </pc:picChg>
        <pc:picChg chg="add mod">
          <ac:chgData name="German Roberto Pardo Gonzalez" userId="d5311aa7-6723-4fe3-ba77-f096abe815df" providerId="ADAL" clId="{EA32731A-A2BE-48AD-938C-5FD6C462866B}" dt="2023-05-30T01:13:25.700" v="10618" actId="14100"/>
          <ac:picMkLst>
            <pc:docMk/>
            <pc:sldMk cId="961012302" sldId="581"/>
            <ac:picMk id="4" creationId="{41D412E8-F775-1E26-576E-8E9BC6B49CCF}"/>
          </ac:picMkLst>
        </pc:picChg>
        <pc:picChg chg="del">
          <ac:chgData name="German Roberto Pardo Gonzalez" userId="d5311aa7-6723-4fe3-ba77-f096abe815df" providerId="ADAL" clId="{EA32731A-A2BE-48AD-938C-5FD6C462866B}" dt="2023-05-30T01:11:21.968" v="10472" actId="478"/>
          <ac:picMkLst>
            <pc:docMk/>
            <pc:sldMk cId="961012302" sldId="581"/>
            <ac:picMk id="6" creationId="{0897035E-0AF0-B937-763B-AFFF46E6BE11}"/>
          </ac:picMkLst>
        </pc:picChg>
        <pc:picChg chg="add mod">
          <ac:chgData name="German Roberto Pardo Gonzalez" userId="d5311aa7-6723-4fe3-ba77-f096abe815df" providerId="ADAL" clId="{EA32731A-A2BE-48AD-938C-5FD6C462866B}" dt="2023-05-30T01:17:10.986" v="10651" actId="14100"/>
          <ac:picMkLst>
            <pc:docMk/>
            <pc:sldMk cId="961012302" sldId="581"/>
            <ac:picMk id="15" creationId="{DF838329-6F2E-F254-97AD-0D1AF57FDD83}"/>
          </ac:picMkLst>
        </pc:picChg>
      </pc:sldChg>
    </pc:docChg>
  </pc:docChgLst>
  <pc:docChgLst>
    <pc:chgData name="German Roberto Pardo Gonzalez" userId="d5311aa7-6723-4fe3-ba77-f096abe815df" providerId="ADAL" clId="{143FFAE7-5F81-498E-94CB-2D0DA54E32E7}"/>
    <pc:docChg chg="undo custSel addSld delSld modSld sldOrd modMainMaster">
      <pc:chgData name="German Roberto Pardo Gonzalez" userId="d5311aa7-6723-4fe3-ba77-f096abe815df" providerId="ADAL" clId="{143FFAE7-5F81-498E-94CB-2D0DA54E32E7}" dt="2023-02-06T01:31:08.382" v="6625" actId="20577"/>
      <pc:docMkLst>
        <pc:docMk/>
      </pc:docMkLst>
      <pc:sldChg chg="del">
        <pc:chgData name="German Roberto Pardo Gonzalez" userId="d5311aa7-6723-4fe3-ba77-f096abe815df" providerId="ADAL" clId="{143FFAE7-5F81-498E-94CB-2D0DA54E32E7}" dt="2023-01-30T22:03:43.728" v="170" actId="47"/>
        <pc:sldMkLst>
          <pc:docMk/>
          <pc:sldMk cId="1389583425" sldId="257"/>
        </pc:sldMkLst>
      </pc:sldChg>
      <pc:sldChg chg="delSp modSp mod modAnim">
        <pc:chgData name="German Roberto Pardo Gonzalez" userId="d5311aa7-6723-4fe3-ba77-f096abe815df" providerId="ADAL" clId="{143FFAE7-5F81-498E-94CB-2D0DA54E32E7}" dt="2023-02-01T03:58:17.159" v="1445" actId="20577"/>
        <pc:sldMkLst>
          <pc:docMk/>
          <pc:sldMk cId="4154048140" sldId="258"/>
        </pc:sldMkLst>
        <pc:spChg chg="mod">
          <ac:chgData name="German Roberto Pardo Gonzalez" userId="d5311aa7-6723-4fe3-ba77-f096abe815df" providerId="ADAL" clId="{143FFAE7-5F81-498E-94CB-2D0DA54E32E7}" dt="2023-02-01T03:50:43.272" v="1120" actId="20577"/>
          <ac:spMkLst>
            <pc:docMk/>
            <pc:sldMk cId="4154048140" sldId="258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8:17.159" v="1445" actId="20577"/>
          <ac:spMkLst>
            <pc:docMk/>
            <pc:sldMk cId="4154048140" sldId="258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1-30T21:52:56.856" v="82" actId="478"/>
          <ac:picMkLst>
            <pc:docMk/>
            <pc:sldMk cId="4154048140" sldId="258"/>
            <ac:picMk id="2" creationId="{23A2441A-9BEE-59E4-C6CE-B5967FB93C09}"/>
          </ac:picMkLst>
        </pc:picChg>
        <pc:picChg chg="del mod">
          <ac:chgData name="German Roberto Pardo Gonzalez" userId="d5311aa7-6723-4fe3-ba77-f096abe815df" providerId="ADAL" clId="{143FFAE7-5F81-498E-94CB-2D0DA54E32E7}" dt="2023-01-30T21:53:06.157" v="84" actId="21"/>
          <ac:picMkLst>
            <pc:docMk/>
            <pc:sldMk cId="4154048140" sldId="258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2:55.703" v="81" actId="478"/>
          <ac:picMkLst>
            <pc:docMk/>
            <pc:sldMk cId="4154048140" sldId="258"/>
            <ac:picMk id="7" creationId="{7D4216EE-B3A1-33BF-0ACF-EFED998CED81}"/>
          </ac:picMkLst>
        </pc:picChg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277410318" sldId="262"/>
        </pc:sldMkLst>
        <pc:picChg chg="del">
          <ac:chgData name="German Roberto Pardo Gonzalez" userId="d5311aa7-6723-4fe3-ba77-f096abe815df" providerId="ADAL" clId="{143FFAE7-5F81-498E-94CB-2D0DA54E32E7}" dt="2023-01-30T21:59:25.884" v="135" actId="478"/>
          <ac:picMkLst>
            <pc:docMk/>
            <pc:sldMk cId="277410318" sldId="262"/>
            <ac:picMk id="14" creationId="{47B0C758-5914-DDA7-22CC-A09FEE1B3BF5}"/>
          </ac:picMkLst>
        </pc:picChg>
        <pc:picChg chg="del">
          <ac:chgData name="German Roberto Pardo Gonzalez" userId="d5311aa7-6723-4fe3-ba77-f096abe815df" providerId="ADAL" clId="{143FFAE7-5F81-498E-94CB-2D0DA54E32E7}" dt="2023-01-30T21:59:25.884" v="135" actId="478"/>
          <ac:picMkLst>
            <pc:docMk/>
            <pc:sldMk cId="277410318" sldId="262"/>
            <ac:picMk id="15" creationId="{7776BC5F-4612-9EC7-8A5F-91C5D09F86CE}"/>
          </ac:picMkLst>
        </pc:picChg>
        <pc:picChg chg="del">
          <ac:chgData name="German Roberto Pardo Gonzalez" userId="d5311aa7-6723-4fe3-ba77-f096abe815df" providerId="ADAL" clId="{143FFAE7-5F81-498E-94CB-2D0DA54E32E7}" dt="2023-01-30T21:59:25.884" v="135" actId="478"/>
          <ac:picMkLst>
            <pc:docMk/>
            <pc:sldMk cId="277410318" sldId="262"/>
            <ac:picMk id="16" creationId="{0A866137-8B5F-CBC5-1E41-3926BCBB9D98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6.311" v="184" actId="47"/>
        <pc:sldMkLst>
          <pc:docMk/>
          <pc:sldMk cId="1080217752" sldId="264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809265445" sldId="267"/>
        </pc:sldMkLst>
        <pc:picChg chg="del">
          <ac:chgData name="German Roberto Pardo Gonzalez" userId="d5311aa7-6723-4fe3-ba77-f096abe815df" providerId="ADAL" clId="{143FFAE7-5F81-498E-94CB-2D0DA54E32E7}" dt="2023-01-30T22:03:15.431" v="161" actId="478"/>
          <ac:picMkLst>
            <pc:docMk/>
            <pc:sldMk cId="809265445" sldId="267"/>
            <ac:picMk id="11" creationId="{27F633B0-6A3D-1B2E-83DF-B93DD4AADED7}"/>
          </ac:picMkLst>
        </pc:picChg>
        <pc:picChg chg="del">
          <ac:chgData name="German Roberto Pardo Gonzalez" userId="d5311aa7-6723-4fe3-ba77-f096abe815df" providerId="ADAL" clId="{143FFAE7-5F81-498E-94CB-2D0DA54E32E7}" dt="2023-01-30T22:03:15.431" v="161" actId="478"/>
          <ac:picMkLst>
            <pc:docMk/>
            <pc:sldMk cId="809265445" sldId="267"/>
            <ac:picMk id="12" creationId="{5E31A978-3705-3F2A-491A-7548E7CDF032}"/>
          </ac:picMkLst>
        </pc:picChg>
        <pc:picChg chg="del">
          <ac:chgData name="German Roberto Pardo Gonzalez" userId="d5311aa7-6723-4fe3-ba77-f096abe815df" providerId="ADAL" clId="{143FFAE7-5F81-498E-94CB-2D0DA54E32E7}" dt="2023-01-30T22:03:15.431" v="161" actId="478"/>
          <ac:picMkLst>
            <pc:docMk/>
            <pc:sldMk cId="809265445" sldId="267"/>
            <ac:picMk id="13" creationId="{346D8FA4-266F-1A52-1D67-70AD9168969F}"/>
          </ac:picMkLst>
        </pc:picChg>
      </pc:sldChg>
      <pc:sldChg chg="delSp modSp mod ord modShow">
        <pc:chgData name="German Roberto Pardo Gonzalez" userId="d5311aa7-6723-4fe3-ba77-f096abe815df" providerId="ADAL" clId="{143FFAE7-5F81-498E-94CB-2D0DA54E32E7}" dt="2023-02-06T01:16:09.020" v="6386" actId="729"/>
        <pc:sldMkLst>
          <pc:docMk/>
          <pc:sldMk cId="2847404916" sldId="268"/>
        </pc:sldMkLst>
        <pc:spChg chg="mod">
          <ac:chgData name="German Roberto Pardo Gonzalez" userId="d5311aa7-6723-4fe3-ba77-f096abe815df" providerId="ADAL" clId="{143FFAE7-5F81-498E-94CB-2D0DA54E32E7}" dt="2023-02-06T01:15:55.090" v="6362" actId="20577"/>
          <ac:spMkLst>
            <pc:docMk/>
            <pc:sldMk cId="2847404916" sldId="268"/>
            <ac:spMk id="10" creationId="{3B851EDB-4F3D-08C8-3B95-4490C456B329}"/>
          </ac:spMkLst>
        </pc:spChg>
        <pc:picChg chg="del">
          <ac:chgData name="German Roberto Pardo Gonzalez" userId="d5311aa7-6723-4fe3-ba77-f096abe815df" providerId="ADAL" clId="{143FFAE7-5F81-498E-94CB-2D0DA54E32E7}" dt="2023-01-30T21:58:19.934" v="110" actId="478"/>
          <ac:picMkLst>
            <pc:docMk/>
            <pc:sldMk cId="2847404916" sldId="268"/>
            <ac:picMk id="11" creationId="{AD69BEE4-A2B6-1283-E9E9-D550F123E9F3}"/>
          </ac:picMkLst>
        </pc:picChg>
        <pc:picChg chg="del">
          <ac:chgData name="German Roberto Pardo Gonzalez" userId="d5311aa7-6723-4fe3-ba77-f096abe815df" providerId="ADAL" clId="{143FFAE7-5F81-498E-94CB-2D0DA54E32E7}" dt="2023-01-30T21:58:19.934" v="110" actId="478"/>
          <ac:picMkLst>
            <pc:docMk/>
            <pc:sldMk cId="2847404916" sldId="268"/>
            <ac:picMk id="12" creationId="{D3BA18C4-594D-D19A-7B94-AEDAD0C0293F}"/>
          </ac:picMkLst>
        </pc:picChg>
        <pc:picChg chg="del">
          <ac:chgData name="German Roberto Pardo Gonzalez" userId="d5311aa7-6723-4fe3-ba77-f096abe815df" providerId="ADAL" clId="{143FFAE7-5F81-498E-94CB-2D0DA54E32E7}" dt="2023-01-30T21:58:19.934" v="110" actId="478"/>
          <ac:picMkLst>
            <pc:docMk/>
            <pc:sldMk cId="2847404916" sldId="268"/>
            <ac:picMk id="13" creationId="{D60B2E0D-888B-BBCB-5885-1AF5935D5505}"/>
          </ac:picMkLst>
        </pc:picChg>
      </pc:sldChg>
      <pc:sldChg chg="addSp delSp modSp mod">
        <pc:chgData name="German Roberto Pardo Gonzalez" userId="d5311aa7-6723-4fe3-ba77-f096abe815df" providerId="ADAL" clId="{143FFAE7-5F81-498E-94CB-2D0DA54E32E7}" dt="2023-02-05T16:48:48.591" v="3659" actId="14100"/>
        <pc:sldMkLst>
          <pc:docMk/>
          <pc:sldMk cId="0" sldId="269"/>
        </pc:sldMkLst>
        <pc:spChg chg="del">
          <ac:chgData name="German Roberto Pardo Gonzalez" userId="d5311aa7-6723-4fe3-ba77-f096abe815df" providerId="ADAL" clId="{143FFAE7-5F81-498E-94CB-2D0DA54E32E7}" dt="2023-01-30T21:50:10.489" v="5" actId="478"/>
          <ac:spMkLst>
            <pc:docMk/>
            <pc:sldMk cId="0" sldId="269"/>
            <ac:spMk id="3" creationId="{AF79FCEB-A426-D384-C1E1-83D08DB3D74C}"/>
          </ac:spMkLst>
        </pc:spChg>
        <pc:spChg chg="mod">
          <ac:chgData name="German Roberto Pardo Gonzalez" userId="d5311aa7-6723-4fe3-ba77-f096abe815df" providerId="ADAL" clId="{143FFAE7-5F81-498E-94CB-2D0DA54E32E7}" dt="2023-01-30T22:04:16.021" v="201" actId="1076"/>
          <ac:spMkLst>
            <pc:docMk/>
            <pc:sldMk cId="0" sldId="269"/>
            <ac:spMk id="7" creationId="{25C98981-E399-FA56-68F0-C77095DA23F6}"/>
          </ac:spMkLst>
        </pc:spChg>
        <pc:spChg chg="del">
          <ac:chgData name="German Roberto Pardo Gonzalez" userId="d5311aa7-6723-4fe3-ba77-f096abe815df" providerId="ADAL" clId="{143FFAE7-5F81-498E-94CB-2D0DA54E32E7}" dt="2023-01-30T21:50:08.802" v="4" actId="478"/>
          <ac:spMkLst>
            <pc:docMk/>
            <pc:sldMk cId="0" sldId="269"/>
            <ac:spMk id="8" creationId="{11A4E1BC-5231-3931-5012-73A49AA9F238}"/>
          </ac:spMkLst>
        </pc:spChg>
        <pc:spChg chg="mod">
          <ac:chgData name="German Roberto Pardo Gonzalez" userId="d5311aa7-6723-4fe3-ba77-f096abe815df" providerId="ADAL" clId="{143FFAE7-5F81-498E-94CB-2D0DA54E32E7}" dt="2023-01-30T22:04:04.562" v="199" actId="20577"/>
          <ac:spMkLst>
            <pc:docMk/>
            <pc:sldMk cId="0" sldId="269"/>
            <ac:spMk id="67" creationId="{00000000-0000-0000-0000-000000000000}"/>
          </ac:spMkLst>
        </pc:spChg>
        <pc:picChg chg="add mod">
          <ac:chgData name="German Roberto Pardo Gonzalez" userId="d5311aa7-6723-4fe3-ba77-f096abe815df" providerId="ADAL" clId="{143FFAE7-5F81-498E-94CB-2D0DA54E32E7}" dt="2023-02-05T16:48:48.591" v="3659" actId="14100"/>
          <ac:picMkLst>
            <pc:docMk/>
            <pc:sldMk cId="0" sldId="269"/>
            <ac:picMk id="4" creationId="{65034B2F-72CA-4AE1-050E-F8C05F61A7B4}"/>
          </ac:picMkLst>
        </pc:picChg>
        <pc:picChg chg="del">
          <ac:chgData name="German Roberto Pardo Gonzalez" userId="d5311aa7-6723-4fe3-ba77-f096abe815df" providerId="ADAL" clId="{143FFAE7-5F81-498E-94CB-2D0DA54E32E7}" dt="2023-01-30T21:50:11.444" v="6" actId="478"/>
          <ac:picMkLst>
            <pc:docMk/>
            <pc:sldMk cId="0" sldId="269"/>
            <ac:picMk id="5" creationId="{9C0744F2-9894-B09C-C837-7DF0EB20BD3D}"/>
          </ac:picMkLst>
        </pc:picChg>
        <pc:picChg chg="mod">
          <ac:chgData name="German Roberto Pardo Gonzalez" userId="d5311aa7-6723-4fe3-ba77-f096abe815df" providerId="ADAL" clId="{143FFAE7-5F81-498E-94CB-2D0DA54E32E7}" dt="2023-02-05T16:48:39.945" v="3656" actId="14100"/>
          <ac:picMkLst>
            <pc:docMk/>
            <pc:sldMk cId="0" sldId="269"/>
            <ac:picMk id="69" creationId="{00000000-0000-0000-0000-000000000000}"/>
          </ac:picMkLst>
        </pc:picChg>
        <pc:picChg chg="del">
          <ac:chgData name="German Roberto Pardo Gonzalez" userId="d5311aa7-6723-4fe3-ba77-f096abe815df" providerId="ADAL" clId="{143FFAE7-5F81-498E-94CB-2D0DA54E32E7}" dt="2023-01-30T21:50:02.971" v="0" actId="478"/>
          <ac:picMkLst>
            <pc:docMk/>
            <pc:sldMk cId="0" sldId="269"/>
            <ac:picMk id="70" creationId="{00000000-0000-0000-0000-000000000000}"/>
          </ac:picMkLst>
        </pc:picChg>
        <pc:picChg chg="add del">
          <ac:chgData name="German Roberto Pardo Gonzalez" userId="d5311aa7-6723-4fe3-ba77-f096abe815df" providerId="ADAL" clId="{143FFAE7-5F81-498E-94CB-2D0DA54E32E7}" dt="2023-01-30T21:50:06.880" v="3" actId="478"/>
          <ac:picMkLst>
            <pc:docMk/>
            <pc:sldMk cId="0" sldId="269"/>
            <ac:picMk id="1026" creationId="{68A11E1A-B98B-BACA-3EC4-3AB212CD7B80}"/>
          </ac:picMkLst>
        </pc:picChg>
      </pc:sldChg>
      <pc:sldChg chg="addSp delSp modSp del mod">
        <pc:chgData name="German Roberto Pardo Gonzalez" userId="d5311aa7-6723-4fe3-ba77-f096abe815df" providerId="ADAL" clId="{143FFAE7-5F81-498E-94CB-2D0DA54E32E7}" dt="2023-01-30T21:58:34.935" v="111" actId="47"/>
        <pc:sldMkLst>
          <pc:docMk/>
          <pc:sldMk cId="0" sldId="270"/>
        </pc:sldMkLst>
        <pc:spChg chg="mod">
          <ac:chgData name="German Roberto Pardo Gonzalez" userId="d5311aa7-6723-4fe3-ba77-f096abe815df" providerId="ADAL" clId="{143FFAE7-5F81-498E-94CB-2D0DA54E32E7}" dt="2023-01-30T21:56:47.825" v="95" actId="14100"/>
          <ac:spMkLst>
            <pc:docMk/>
            <pc:sldMk cId="0" sldId="270"/>
            <ac:spMk id="85" creationId="{00000000-0000-0000-0000-000000000000}"/>
          </ac:spMkLst>
        </pc:spChg>
        <pc:picChg chg="add del">
          <ac:chgData name="German Roberto Pardo Gonzalez" userId="d5311aa7-6723-4fe3-ba77-f096abe815df" providerId="ADAL" clId="{143FFAE7-5F81-498E-94CB-2D0DA54E32E7}" dt="2023-01-30T21:56:50.900" v="96" actId="478"/>
          <ac:picMkLst>
            <pc:docMk/>
            <pc:sldMk cId="0" sldId="270"/>
            <ac:picMk id="8" creationId="{BD246EA9-2667-AA42-B5D5-70AA4645527C}"/>
          </ac:picMkLst>
        </pc:picChg>
        <pc:picChg chg="add del">
          <ac:chgData name="German Roberto Pardo Gonzalez" userId="d5311aa7-6723-4fe3-ba77-f096abe815df" providerId="ADAL" clId="{143FFAE7-5F81-498E-94CB-2D0DA54E32E7}" dt="2023-01-30T21:56:50.900" v="96" actId="478"/>
          <ac:picMkLst>
            <pc:docMk/>
            <pc:sldMk cId="0" sldId="270"/>
            <ac:picMk id="10" creationId="{92EB659C-A979-BED1-4BAA-0C2834790517}"/>
          </ac:picMkLst>
        </pc:picChg>
        <pc:picChg chg="add del">
          <ac:chgData name="German Roberto Pardo Gonzalez" userId="d5311aa7-6723-4fe3-ba77-f096abe815df" providerId="ADAL" clId="{143FFAE7-5F81-498E-94CB-2D0DA54E32E7}" dt="2023-01-30T21:56:50.900" v="96" actId="478"/>
          <ac:picMkLst>
            <pc:docMk/>
            <pc:sldMk cId="0" sldId="270"/>
            <ac:picMk id="11" creationId="{7DB28861-5EA0-C1B8-3B51-B7E81520592F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1:58:37.085" v="113" actId="47"/>
        <pc:sldMkLst>
          <pc:docMk/>
          <pc:sldMk cId="3557422340" sldId="287"/>
        </pc:sldMkLst>
        <pc:picChg chg="del">
          <ac:chgData name="German Roberto Pardo Gonzalez" userId="d5311aa7-6723-4fe3-ba77-f096abe815df" providerId="ADAL" clId="{143FFAE7-5F81-498E-94CB-2D0DA54E32E7}" dt="2023-01-30T21:57:40.065" v="103" actId="478"/>
          <ac:picMkLst>
            <pc:docMk/>
            <pc:sldMk cId="3557422340" sldId="287"/>
            <ac:picMk id="14" creationId="{68F56FC2-1997-0957-EDDB-880AE14E8030}"/>
          </ac:picMkLst>
        </pc:picChg>
        <pc:picChg chg="del">
          <ac:chgData name="German Roberto Pardo Gonzalez" userId="d5311aa7-6723-4fe3-ba77-f096abe815df" providerId="ADAL" clId="{143FFAE7-5F81-498E-94CB-2D0DA54E32E7}" dt="2023-01-30T21:57:40.065" v="103" actId="478"/>
          <ac:picMkLst>
            <pc:docMk/>
            <pc:sldMk cId="3557422340" sldId="287"/>
            <ac:picMk id="15" creationId="{4246E653-74E7-3802-F98D-17DF98822FAC}"/>
          </ac:picMkLst>
        </pc:picChg>
        <pc:picChg chg="del">
          <ac:chgData name="German Roberto Pardo Gonzalez" userId="d5311aa7-6723-4fe3-ba77-f096abe815df" providerId="ADAL" clId="{143FFAE7-5F81-498E-94CB-2D0DA54E32E7}" dt="2023-01-30T21:57:40.065" v="103" actId="478"/>
          <ac:picMkLst>
            <pc:docMk/>
            <pc:sldMk cId="3557422340" sldId="287"/>
            <ac:picMk id="16" creationId="{B43044DA-2FC8-4236-5082-BC23D440F6B4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1:59:04.331" v="122" actId="47"/>
        <pc:sldMkLst>
          <pc:docMk/>
          <pc:sldMk cId="3952141859" sldId="288"/>
        </pc:sldMkLst>
      </pc:sldChg>
      <pc:sldChg chg="delSp modSp del mod">
        <pc:chgData name="German Roberto Pardo Gonzalez" userId="d5311aa7-6723-4fe3-ba77-f096abe815df" providerId="ADAL" clId="{143FFAE7-5F81-498E-94CB-2D0DA54E32E7}" dt="2023-01-30T21:58:36.544" v="112" actId="47"/>
        <pc:sldMkLst>
          <pc:docMk/>
          <pc:sldMk cId="1663110983" sldId="313"/>
        </pc:sldMkLst>
        <pc:spChg chg="mod">
          <ac:chgData name="German Roberto Pardo Gonzalez" userId="d5311aa7-6723-4fe3-ba77-f096abe815df" providerId="ADAL" clId="{143FFAE7-5F81-498E-94CB-2D0DA54E32E7}" dt="2023-01-30T21:56:56.372" v="97" actId="14100"/>
          <ac:spMkLst>
            <pc:docMk/>
            <pc:sldMk cId="1663110983" sldId="313"/>
            <ac:spMk id="7" creationId="{47C496DC-E649-2F49-C65E-59EAED6C2641}"/>
          </ac:spMkLst>
        </pc:spChg>
        <pc:picChg chg="del">
          <ac:chgData name="German Roberto Pardo Gonzalez" userId="d5311aa7-6723-4fe3-ba77-f096abe815df" providerId="ADAL" clId="{143FFAE7-5F81-498E-94CB-2D0DA54E32E7}" dt="2023-01-30T21:57:00.291" v="98" actId="478"/>
          <ac:picMkLst>
            <pc:docMk/>
            <pc:sldMk cId="1663110983" sldId="313"/>
            <ac:picMk id="11" creationId="{D07E39E0-6A3D-4CBE-2D99-7FEEAC348AA4}"/>
          </ac:picMkLst>
        </pc:picChg>
        <pc:picChg chg="del">
          <ac:chgData name="German Roberto Pardo Gonzalez" userId="d5311aa7-6723-4fe3-ba77-f096abe815df" providerId="ADAL" clId="{143FFAE7-5F81-498E-94CB-2D0DA54E32E7}" dt="2023-01-30T21:57:00.291" v="98" actId="478"/>
          <ac:picMkLst>
            <pc:docMk/>
            <pc:sldMk cId="1663110983" sldId="313"/>
            <ac:picMk id="13" creationId="{6022A4EF-8961-7A94-2325-7F65E0F9FFB8}"/>
          </ac:picMkLst>
        </pc:picChg>
        <pc:picChg chg="del">
          <ac:chgData name="German Roberto Pardo Gonzalez" userId="d5311aa7-6723-4fe3-ba77-f096abe815df" providerId="ADAL" clId="{143FFAE7-5F81-498E-94CB-2D0DA54E32E7}" dt="2023-01-30T21:57:00.291" v="98" actId="478"/>
          <ac:picMkLst>
            <pc:docMk/>
            <pc:sldMk cId="1663110983" sldId="313"/>
            <ac:picMk id="14" creationId="{772E36D5-BA2E-5330-1D1E-3B8AA74118B2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1:58:38.353" v="115" actId="47"/>
        <pc:sldMkLst>
          <pc:docMk/>
          <pc:sldMk cId="3994800728" sldId="321"/>
        </pc:sldMkLst>
        <pc:picChg chg="del">
          <ac:chgData name="German Roberto Pardo Gonzalez" userId="d5311aa7-6723-4fe3-ba77-f096abe815df" providerId="ADAL" clId="{143FFAE7-5F81-498E-94CB-2D0DA54E32E7}" dt="2023-01-30T21:57:50.281" v="105" actId="478"/>
          <ac:picMkLst>
            <pc:docMk/>
            <pc:sldMk cId="3994800728" sldId="321"/>
            <ac:picMk id="19" creationId="{C37EC494-4EA6-F921-DBF8-D08DC5C97BFD}"/>
          </ac:picMkLst>
        </pc:picChg>
        <pc:picChg chg="del">
          <ac:chgData name="German Roberto Pardo Gonzalez" userId="d5311aa7-6723-4fe3-ba77-f096abe815df" providerId="ADAL" clId="{143FFAE7-5F81-498E-94CB-2D0DA54E32E7}" dt="2023-01-30T21:57:50.281" v="105" actId="478"/>
          <ac:picMkLst>
            <pc:docMk/>
            <pc:sldMk cId="3994800728" sldId="321"/>
            <ac:picMk id="20" creationId="{D82A7B60-D30D-9EC5-7510-E1A8E5BE08E0}"/>
          </ac:picMkLst>
        </pc:picChg>
        <pc:picChg chg="del">
          <ac:chgData name="German Roberto Pardo Gonzalez" userId="d5311aa7-6723-4fe3-ba77-f096abe815df" providerId="ADAL" clId="{143FFAE7-5F81-498E-94CB-2D0DA54E32E7}" dt="2023-01-30T21:57:50.281" v="105" actId="478"/>
          <ac:picMkLst>
            <pc:docMk/>
            <pc:sldMk cId="3994800728" sldId="321"/>
            <ac:picMk id="21" creationId="{6FF2C0F3-CB1B-4B20-F4D5-83300400EE27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1:58:39.634" v="116" actId="47"/>
        <pc:sldMkLst>
          <pc:docMk/>
          <pc:sldMk cId="4032832825" sldId="322"/>
        </pc:sldMkLst>
        <pc:picChg chg="del">
          <ac:chgData name="German Roberto Pardo Gonzalez" userId="d5311aa7-6723-4fe3-ba77-f096abe815df" providerId="ADAL" clId="{143FFAE7-5F81-498E-94CB-2D0DA54E32E7}" dt="2023-01-30T21:57:58.144" v="106" actId="478"/>
          <ac:picMkLst>
            <pc:docMk/>
            <pc:sldMk cId="4032832825" sldId="322"/>
            <ac:picMk id="21" creationId="{6F579BC0-600A-9786-A856-702D1478D398}"/>
          </ac:picMkLst>
        </pc:picChg>
        <pc:picChg chg="del">
          <ac:chgData name="German Roberto Pardo Gonzalez" userId="d5311aa7-6723-4fe3-ba77-f096abe815df" providerId="ADAL" clId="{143FFAE7-5F81-498E-94CB-2D0DA54E32E7}" dt="2023-01-30T21:57:58.144" v="106" actId="478"/>
          <ac:picMkLst>
            <pc:docMk/>
            <pc:sldMk cId="4032832825" sldId="322"/>
            <ac:picMk id="22" creationId="{A46FABD1-9FE3-3C29-BCDA-1B3226BEE44A}"/>
          </ac:picMkLst>
        </pc:picChg>
        <pc:picChg chg="del">
          <ac:chgData name="German Roberto Pardo Gonzalez" userId="d5311aa7-6723-4fe3-ba77-f096abe815df" providerId="ADAL" clId="{143FFAE7-5F81-498E-94CB-2D0DA54E32E7}" dt="2023-01-30T21:57:58.144" v="106" actId="478"/>
          <ac:picMkLst>
            <pc:docMk/>
            <pc:sldMk cId="4032832825" sldId="322"/>
            <ac:picMk id="23" creationId="{752CC205-07B1-5B4D-9CE7-C11941EBC031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1:58:40.265" v="117" actId="47"/>
        <pc:sldMkLst>
          <pc:docMk/>
          <pc:sldMk cId="3600252905" sldId="323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695214006" sldId="326"/>
        </pc:sldMkLst>
        <pc:picChg chg="del">
          <ac:chgData name="German Roberto Pardo Gonzalez" userId="d5311aa7-6723-4fe3-ba77-f096abe815df" providerId="ADAL" clId="{143FFAE7-5F81-498E-94CB-2D0DA54E32E7}" dt="2023-01-30T22:03:09.558" v="160" actId="478"/>
          <ac:picMkLst>
            <pc:docMk/>
            <pc:sldMk cId="3695214006" sldId="326"/>
            <ac:picMk id="12" creationId="{0AA06C48-B614-57FA-EF65-B5E313644D30}"/>
          </ac:picMkLst>
        </pc:picChg>
        <pc:picChg chg="del">
          <ac:chgData name="German Roberto Pardo Gonzalez" userId="d5311aa7-6723-4fe3-ba77-f096abe815df" providerId="ADAL" clId="{143FFAE7-5F81-498E-94CB-2D0DA54E32E7}" dt="2023-01-30T22:03:09.558" v="160" actId="478"/>
          <ac:picMkLst>
            <pc:docMk/>
            <pc:sldMk cId="3695214006" sldId="326"/>
            <ac:picMk id="13" creationId="{5959C3F2-9DB6-8EE0-DAAF-B124ADCCE184}"/>
          </ac:picMkLst>
        </pc:picChg>
        <pc:picChg chg="del">
          <ac:chgData name="German Roberto Pardo Gonzalez" userId="d5311aa7-6723-4fe3-ba77-f096abe815df" providerId="ADAL" clId="{143FFAE7-5F81-498E-94CB-2D0DA54E32E7}" dt="2023-01-30T22:03:09.558" v="160" actId="478"/>
          <ac:picMkLst>
            <pc:docMk/>
            <pc:sldMk cId="3695214006" sldId="326"/>
            <ac:picMk id="14" creationId="{1F677A19-3B85-968F-FA27-29DDFB4AD97F}"/>
          </ac:picMkLst>
        </pc:picChg>
      </pc:sldChg>
      <pc:sldChg chg="addSp delSp modSp mod modNotesTx">
        <pc:chgData name="German Roberto Pardo Gonzalez" userId="d5311aa7-6723-4fe3-ba77-f096abe815df" providerId="ADAL" clId="{143FFAE7-5F81-498E-94CB-2D0DA54E32E7}" dt="2023-02-06T01:31:08.382" v="6625" actId="20577"/>
        <pc:sldMkLst>
          <pc:docMk/>
          <pc:sldMk cId="1111403022" sldId="356"/>
        </pc:sldMkLst>
        <pc:spChg chg="add del mod">
          <ac:chgData name="German Roberto Pardo Gonzalez" userId="d5311aa7-6723-4fe3-ba77-f096abe815df" providerId="ADAL" clId="{143FFAE7-5F81-498E-94CB-2D0DA54E32E7}" dt="2023-02-06T01:31:08.382" v="6625" actId="20577"/>
          <ac:spMkLst>
            <pc:docMk/>
            <pc:sldMk cId="1111403022" sldId="356"/>
            <ac:spMk id="2" creationId="{EE400996-64E2-ADE3-9182-70C21B22F3E1}"/>
          </ac:spMkLst>
        </pc:spChg>
        <pc:spChg chg="mod">
          <ac:chgData name="German Roberto Pardo Gonzalez" userId="d5311aa7-6723-4fe3-ba77-f096abe815df" providerId="ADAL" clId="{143FFAE7-5F81-498E-94CB-2D0DA54E32E7}" dt="2023-02-06T01:30:36.896" v="6524" actId="14100"/>
          <ac:spMkLst>
            <pc:docMk/>
            <pc:sldMk cId="1111403022" sldId="356"/>
            <ac:spMk id="85" creationId="{00000000-0000-0000-0000-000000000000}"/>
          </ac:spMkLst>
        </pc:spChg>
        <pc:picChg chg="del">
          <ac:chgData name="German Roberto Pardo Gonzalez" userId="d5311aa7-6723-4fe3-ba77-f096abe815df" providerId="ADAL" clId="{143FFAE7-5F81-498E-94CB-2D0DA54E32E7}" dt="2023-02-01T03:39:46.955" v="925" actId="478"/>
          <ac:picMkLst>
            <pc:docMk/>
            <pc:sldMk cId="1111403022" sldId="356"/>
            <ac:picMk id="2" creationId="{BF63C8D6-45E0-C07C-C8C9-B91FF0897219}"/>
          </ac:picMkLst>
        </pc:picChg>
        <pc:picChg chg="del">
          <ac:chgData name="German Roberto Pardo Gonzalez" userId="d5311aa7-6723-4fe3-ba77-f096abe815df" providerId="ADAL" clId="{143FFAE7-5F81-498E-94CB-2D0DA54E32E7}" dt="2023-02-01T03:39:48.052" v="926" actId="478"/>
          <ac:picMkLst>
            <pc:docMk/>
            <pc:sldMk cId="1111403022" sldId="356"/>
            <ac:picMk id="4" creationId="{41CD0C3F-C71A-7E9A-F909-91C25A36F566}"/>
          </ac:picMkLst>
        </pc:picChg>
        <pc:picChg chg="del">
          <ac:chgData name="German Roberto Pardo Gonzalez" userId="d5311aa7-6723-4fe3-ba77-f096abe815df" providerId="ADAL" clId="{143FFAE7-5F81-498E-94CB-2D0DA54E32E7}" dt="2023-02-01T03:39:49.040" v="927" actId="478"/>
          <ac:picMkLst>
            <pc:docMk/>
            <pc:sldMk cId="1111403022" sldId="356"/>
            <ac:picMk id="5" creationId="{0A27D206-3F85-BDA0-4545-A0EA913F7B73}"/>
          </ac:picMkLst>
        </pc:picChg>
        <pc:picChg chg="add mod">
          <ac:chgData name="German Roberto Pardo Gonzalez" userId="d5311aa7-6723-4fe3-ba77-f096abe815df" providerId="ADAL" clId="{143FFAE7-5F81-498E-94CB-2D0DA54E32E7}" dt="2023-02-03T22:04:47.934" v="2083" actId="1076"/>
          <ac:picMkLst>
            <pc:docMk/>
            <pc:sldMk cId="1111403022" sldId="356"/>
            <ac:picMk id="7" creationId="{B97FDCCD-4749-BE1E-A7EF-44D7DDAA07C3}"/>
          </ac:picMkLst>
        </pc:picChg>
        <pc:picChg chg="del">
          <ac:chgData name="German Roberto Pardo Gonzalez" userId="d5311aa7-6723-4fe3-ba77-f096abe815df" providerId="ADAL" clId="{143FFAE7-5F81-498E-94CB-2D0DA54E32E7}" dt="2023-01-30T21:58:46.961" v="118" actId="478"/>
          <ac:picMkLst>
            <pc:docMk/>
            <pc:sldMk cId="1111403022" sldId="356"/>
            <ac:picMk id="9" creationId="{FF357E8A-43CE-074E-1AE0-45BE03F30015}"/>
          </ac:picMkLst>
        </pc:picChg>
        <pc:picChg chg="del">
          <ac:chgData name="German Roberto Pardo Gonzalez" userId="d5311aa7-6723-4fe3-ba77-f096abe815df" providerId="ADAL" clId="{143FFAE7-5F81-498E-94CB-2D0DA54E32E7}" dt="2023-01-30T21:58:46.961" v="118" actId="478"/>
          <ac:picMkLst>
            <pc:docMk/>
            <pc:sldMk cId="1111403022" sldId="356"/>
            <ac:picMk id="10" creationId="{767F344C-1220-1F1E-4702-A02AB5A4050A}"/>
          </ac:picMkLst>
        </pc:picChg>
        <pc:picChg chg="del">
          <ac:chgData name="German Roberto Pardo Gonzalez" userId="d5311aa7-6723-4fe3-ba77-f096abe815df" providerId="ADAL" clId="{143FFAE7-5F81-498E-94CB-2D0DA54E32E7}" dt="2023-01-30T21:58:46.961" v="118" actId="478"/>
          <ac:picMkLst>
            <pc:docMk/>
            <pc:sldMk cId="1111403022" sldId="356"/>
            <ac:picMk id="11" creationId="{85F76A1E-D62A-0E2A-6953-452423327AB2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1:58:50.169" v="119" actId="47"/>
        <pc:sldMkLst>
          <pc:docMk/>
          <pc:sldMk cId="537164912" sldId="360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992125901" sldId="368"/>
        </pc:sldMkLst>
        <pc:picChg chg="del">
          <ac:chgData name="German Roberto Pardo Gonzalez" userId="d5311aa7-6723-4fe3-ba77-f096abe815df" providerId="ADAL" clId="{143FFAE7-5F81-498E-94CB-2D0DA54E32E7}" dt="2023-01-30T21:59:30.062" v="136" actId="478"/>
          <ac:picMkLst>
            <pc:docMk/>
            <pc:sldMk cId="992125901" sldId="368"/>
            <ac:picMk id="13" creationId="{3869940B-36AE-6BE1-F6C6-774B9E3F8415}"/>
          </ac:picMkLst>
        </pc:picChg>
        <pc:picChg chg="del">
          <ac:chgData name="German Roberto Pardo Gonzalez" userId="d5311aa7-6723-4fe3-ba77-f096abe815df" providerId="ADAL" clId="{143FFAE7-5F81-498E-94CB-2D0DA54E32E7}" dt="2023-01-30T21:59:30.062" v="136" actId="478"/>
          <ac:picMkLst>
            <pc:docMk/>
            <pc:sldMk cId="992125901" sldId="368"/>
            <ac:picMk id="14" creationId="{A4F4E575-CD6E-1723-9374-A9E10E81DB32}"/>
          </ac:picMkLst>
        </pc:picChg>
        <pc:picChg chg="del">
          <ac:chgData name="German Roberto Pardo Gonzalez" userId="d5311aa7-6723-4fe3-ba77-f096abe815df" providerId="ADAL" clId="{143FFAE7-5F81-498E-94CB-2D0DA54E32E7}" dt="2023-01-30T21:59:30.062" v="136" actId="478"/>
          <ac:picMkLst>
            <pc:docMk/>
            <pc:sldMk cId="992125901" sldId="368"/>
            <ac:picMk id="15" creationId="{B4EDFA3B-A11F-E1CC-C2DF-26975525269C}"/>
          </ac:picMkLst>
        </pc:picChg>
      </pc:sldChg>
      <pc:sldChg chg="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240379902" sldId="369"/>
        </pc:sldMkLst>
      </pc:sldChg>
      <pc:sldChg chg="del">
        <pc:chgData name="German Roberto Pardo Gonzalez" userId="d5311aa7-6723-4fe3-ba77-f096abe815df" providerId="ADAL" clId="{143FFAE7-5F81-498E-94CB-2D0DA54E32E7}" dt="2023-01-30T22:03:46.587" v="185" actId="47"/>
        <pc:sldMkLst>
          <pc:docMk/>
          <pc:sldMk cId="557607173" sldId="374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916252909" sldId="375"/>
        </pc:sldMkLst>
        <pc:picChg chg="del">
          <ac:chgData name="German Roberto Pardo Gonzalez" userId="d5311aa7-6723-4fe3-ba77-f096abe815df" providerId="ADAL" clId="{143FFAE7-5F81-498E-94CB-2D0DA54E32E7}" dt="2023-01-30T22:00:09.001" v="152" actId="478"/>
          <ac:picMkLst>
            <pc:docMk/>
            <pc:sldMk cId="916252909" sldId="375"/>
            <ac:picMk id="10" creationId="{D5CBCEBA-C702-F8CA-FD5C-040ABA499836}"/>
          </ac:picMkLst>
        </pc:picChg>
        <pc:picChg chg="del">
          <ac:chgData name="German Roberto Pardo Gonzalez" userId="d5311aa7-6723-4fe3-ba77-f096abe815df" providerId="ADAL" clId="{143FFAE7-5F81-498E-94CB-2D0DA54E32E7}" dt="2023-01-30T22:00:09.001" v="152" actId="478"/>
          <ac:picMkLst>
            <pc:docMk/>
            <pc:sldMk cId="916252909" sldId="375"/>
            <ac:picMk id="11" creationId="{792D4BB7-5860-0091-1308-830851C7EBF8}"/>
          </ac:picMkLst>
        </pc:picChg>
        <pc:picChg chg="del">
          <ac:chgData name="German Roberto Pardo Gonzalez" userId="d5311aa7-6723-4fe3-ba77-f096abe815df" providerId="ADAL" clId="{143FFAE7-5F81-498E-94CB-2D0DA54E32E7}" dt="2023-01-30T22:00:09.001" v="152" actId="478"/>
          <ac:picMkLst>
            <pc:docMk/>
            <pc:sldMk cId="916252909" sldId="375"/>
            <ac:picMk id="12" creationId="{3B83194D-9A1A-0EE4-AEE9-B66A13433F5C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6.944" v="186" actId="47"/>
        <pc:sldMkLst>
          <pc:docMk/>
          <pc:sldMk cId="2398014324" sldId="376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408071643" sldId="377"/>
        </pc:sldMkLst>
        <pc:picChg chg="del">
          <ac:chgData name="German Roberto Pardo Gonzalez" userId="d5311aa7-6723-4fe3-ba77-f096abe815df" providerId="ADAL" clId="{143FFAE7-5F81-498E-94CB-2D0DA54E32E7}" dt="2023-01-30T22:03:21.512" v="163" actId="478"/>
          <ac:picMkLst>
            <pc:docMk/>
            <pc:sldMk cId="3408071643" sldId="377"/>
            <ac:picMk id="16" creationId="{92E69AFD-7D70-20B2-E8F7-C1A57D62A2F6}"/>
          </ac:picMkLst>
        </pc:picChg>
        <pc:picChg chg="del">
          <ac:chgData name="German Roberto Pardo Gonzalez" userId="d5311aa7-6723-4fe3-ba77-f096abe815df" providerId="ADAL" clId="{143FFAE7-5F81-498E-94CB-2D0DA54E32E7}" dt="2023-01-30T22:03:19.231" v="162" actId="478"/>
          <ac:picMkLst>
            <pc:docMk/>
            <pc:sldMk cId="3408071643" sldId="377"/>
            <ac:picMk id="17" creationId="{7381044A-9C2C-8F41-F944-4C8BFE799A18}"/>
          </ac:picMkLst>
        </pc:picChg>
        <pc:picChg chg="del">
          <ac:chgData name="German Roberto Pardo Gonzalez" userId="d5311aa7-6723-4fe3-ba77-f096abe815df" providerId="ADAL" clId="{143FFAE7-5F81-498E-94CB-2D0DA54E32E7}" dt="2023-01-30T22:03:19.231" v="162" actId="478"/>
          <ac:picMkLst>
            <pc:docMk/>
            <pc:sldMk cId="3408071643" sldId="377"/>
            <ac:picMk id="18" creationId="{00CFED2F-9A3F-0E0D-C74F-67ECD2625CB8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29.290" v="166" actId="47"/>
        <pc:sldMkLst>
          <pc:docMk/>
          <pc:sldMk cId="3566708466" sldId="378"/>
        </pc:sldMkLst>
      </pc:sldChg>
      <pc:sldChg chg="del">
        <pc:chgData name="German Roberto Pardo Gonzalez" userId="d5311aa7-6723-4fe3-ba77-f096abe815df" providerId="ADAL" clId="{143FFAE7-5F81-498E-94CB-2D0DA54E32E7}" dt="2023-01-30T22:03:27.121" v="164" actId="47"/>
        <pc:sldMkLst>
          <pc:docMk/>
          <pc:sldMk cId="4194149965" sldId="379"/>
        </pc:sldMkLst>
      </pc:sldChg>
      <pc:sldChg chg="del">
        <pc:chgData name="German Roberto Pardo Gonzalez" userId="d5311aa7-6723-4fe3-ba77-f096abe815df" providerId="ADAL" clId="{143FFAE7-5F81-498E-94CB-2D0DA54E32E7}" dt="2023-01-30T22:03:33.381" v="167" actId="47"/>
        <pc:sldMkLst>
          <pc:docMk/>
          <pc:sldMk cId="1569992212" sldId="380"/>
        </pc:sldMkLst>
      </pc:sldChg>
      <pc:sldChg chg="del">
        <pc:chgData name="German Roberto Pardo Gonzalez" userId="d5311aa7-6723-4fe3-ba77-f096abe815df" providerId="ADAL" clId="{143FFAE7-5F81-498E-94CB-2D0DA54E32E7}" dt="2023-01-30T22:02:05.357" v="158" actId="47"/>
        <pc:sldMkLst>
          <pc:docMk/>
          <pc:sldMk cId="183654586" sldId="381"/>
        </pc:sldMkLst>
      </pc:sldChg>
      <pc:sldChg chg="del">
        <pc:chgData name="German Roberto Pardo Gonzalez" userId="d5311aa7-6723-4fe3-ba77-f096abe815df" providerId="ADAL" clId="{143FFAE7-5F81-498E-94CB-2D0DA54E32E7}" dt="2023-01-30T22:03:45.500" v="181" actId="47"/>
        <pc:sldMkLst>
          <pc:docMk/>
          <pc:sldMk cId="3293588072" sldId="382"/>
        </pc:sldMkLst>
      </pc:sldChg>
      <pc:sldChg chg="delSp modSp mod ord modShow">
        <pc:chgData name="German Roberto Pardo Gonzalez" userId="d5311aa7-6723-4fe3-ba77-f096abe815df" providerId="ADAL" clId="{143FFAE7-5F81-498E-94CB-2D0DA54E32E7}" dt="2023-02-06T01:15:29.191" v="6355"/>
        <pc:sldMkLst>
          <pc:docMk/>
          <pc:sldMk cId="1640079945" sldId="384"/>
        </pc:sldMkLst>
        <pc:spChg chg="mod">
          <ac:chgData name="German Roberto Pardo Gonzalez" userId="d5311aa7-6723-4fe3-ba77-f096abe815df" providerId="ADAL" clId="{143FFAE7-5F81-498E-94CB-2D0DA54E32E7}" dt="2023-02-01T03:46:27.318" v="1049" actId="20577"/>
          <ac:spMkLst>
            <pc:docMk/>
            <pc:sldMk cId="1640079945" sldId="384"/>
            <ac:spMk id="10" creationId="{33B80FAD-4B5E-AE5E-9EC9-E5D7D11FD926}"/>
          </ac:spMkLst>
        </pc:spChg>
        <pc:picChg chg="del">
          <ac:chgData name="German Roberto Pardo Gonzalez" userId="d5311aa7-6723-4fe3-ba77-f096abe815df" providerId="ADAL" clId="{143FFAE7-5F81-498E-94CB-2D0DA54E32E7}" dt="2023-01-30T21:58:08.894" v="107" actId="478"/>
          <ac:picMkLst>
            <pc:docMk/>
            <pc:sldMk cId="1640079945" sldId="384"/>
            <ac:picMk id="3" creationId="{7680FFE8-E12E-95A1-9CE5-C9EB54D4A5E1}"/>
          </ac:picMkLst>
        </pc:picChg>
        <pc:picChg chg="del">
          <ac:chgData name="German Roberto Pardo Gonzalez" userId="d5311aa7-6723-4fe3-ba77-f096abe815df" providerId="ADAL" clId="{143FFAE7-5F81-498E-94CB-2D0DA54E32E7}" dt="2023-01-30T21:58:08.894" v="107" actId="478"/>
          <ac:picMkLst>
            <pc:docMk/>
            <pc:sldMk cId="1640079945" sldId="384"/>
            <ac:picMk id="4" creationId="{8373EAD0-3D18-4C1C-A7C1-98A0E10C34D6}"/>
          </ac:picMkLst>
        </pc:picChg>
        <pc:picChg chg="del">
          <ac:chgData name="German Roberto Pardo Gonzalez" userId="d5311aa7-6723-4fe3-ba77-f096abe815df" providerId="ADAL" clId="{143FFAE7-5F81-498E-94CB-2D0DA54E32E7}" dt="2023-01-30T21:58:08.894" v="107" actId="478"/>
          <ac:picMkLst>
            <pc:docMk/>
            <pc:sldMk cId="1640079945" sldId="384"/>
            <ac:picMk id="7" creationId="{58FA5DF4-3324-1F46-B754-83522A7C67DC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7.752" v="187" actId="47"/>
        <pc:sldMkLst>
          <pc:docMk/>
          <pc:sldMk cId="3350893994" sldId="385"/>
        </pc:sldMkLst>
      </pc:sldChg>
      <pc:sldChg chg="del">
        <pc:chgData name="German Roberto Pardo Gonzalez" userId="d5311aa7-6723-4fe3-ba77-f096abe815df" providerId="ADAL" clId="{143FFAE7-5F81-498E-94CB-2D0DA54E32E7}" dt="2023-01-30T22:03:43.886" v="171" actId="47"/>
        <pc:sldMkLst>
          <pc:docMk/>
          <pc:sldMk cId="1382269304" sldId="387"/>
        </pc:sldMkLst>
      </pc:sldChg>
      <pc:sldChg chg="delSp modSp mod ord modShow modNotesTx">
        <pc:chgData name="German Roberto Pardo Gonzalez" userId="d5311aa7-6723-4fe3-ba77-f096abe815df" providerId="ADAL" clId="{143FFAE7-5F81-498E-94CB-2D0DA54E32E7}" dt="2023-02-06T01:16:15.040" v="6387" actId="20577"/>
        <pc:sldMkLst>
          <pc:docMk/>
          <pc:sldMk cId="2617439455" sldId="389"/>
        </pc:sldMkLst>
        <pc:spChg chg="mod">
          <ac:chgData name="German Roberto Pardo Gonzalez" userId="d5311aa7-6723-4fe3-ba77-f096abe815df" providerId="ADAL" clId="{143FFAE7-5F81-498E-94CB-2D0DA54E32E7}" dt="2023-02-06T01:16:01.317" v="6384" actId="20577"/>
          <ac:spMkLst>
            <pc:docMk/>
            <pc:sldMk cId="2617439455" sldId="389"/>
            <ac:spMk id="9" creationId="{F03B255E-2014-3D39-8C22-193C5A3246F2}"/>
          </ac:spMkLst>
        </pc:spChg>
        <pc:picChg chg="del">
          <ac:chgData name="German Roberto Pardo Gonzalez" userId="d5311aa7-6723-4fe3-ba77-f096abe815df" providerId="ADAL" clId="{143FFAE7-5F81-498E-94CB-2D0DA54E32E7}" dt="2023-01-30T21:58:14.425" v="108" actId="478"/>
          <ac:picMkLst>
            <pc:docMk/>
            <pc:sldMk cId="2617439455" sldId="389"/>
            <ac:picMk id="10" creationId="{4155C321-E714-4358-52B2-990791BC06D1}"/>
          </ac:picMkLst>
        </pc:picChg>
        <pc:picChg chg="del">
          <ac:chgData name="German Roberto Pardo Gonzalez" userId="d5311aa7-6723-4fe3-ba77-f096abe815df" providerId="ADAL" clId="{143FFAE7-5F81-498E-94CB-2D0DA54E32E7}" dt="2023-01-30T21:58:14.425" v="108" actId="478"/>
          <ac:picMkLst>
            <pc:docMk/>
            <pc:sldMk cId="2617439455" sldId="389"/>
            <ac:picMk id="11" creationId="{3B5D1D7F-4FFB-580C-54AA-695D827D65F7}"/>
          </ac:picMkLst>
        </pc:picChg>
        <pc:picChg chg="del">
          <ac:chgData name="German Roberto Pardo Gonzalez" userId="d5311aa7-6723-4fe3-ba77-f096abe815df" providerId="ADAL" clId="{143FFAE7-5F81-498E-94CB-2D0DA54E32E7}" dt="2023-01-30T21:58:15.907" v="109" actId="478"/>
          <ac:picMkLst>
            <pc:docMk/>
            <pc:sldMk cId="2617439455" sldId="389"/>
            <ac:picMk id="13" creationId="{13D5B58B-FD76-C429-64F1-FE506EE1A44D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4.067" v="172" actId="47"/>
        <pc:sldMkLst>
          <pc:docMk/>
          <pc:sldMk cId="3875478415" sldId="391"/>
        </pc:sldMkLst>
      </pc:sldChg>
      <pc:sldChg chg="del">
        <pc:chgData name="German Roberto Pardo Gonzalez" userId="d5311aa7-6723-4fe3-ba77-f096abe815df" providerId="ADAL" clId="{143FFAE7-5F81-498E-94CB-2D0DA54E32E7}" dt="2023-01-30T22:03:44.315" v="173" actId="47"/>
        <pc:sldMkLst>
          <pc:docMk/>
          <pc:sldMk cId="3648835218" sldId="392"/>
        </pc:sldMkLst>
      </pc:sldChg>
      <pc:sldChg chg="del">
        <pc:chgData name="German Roberto Pardo Gonzalez" userId="d5311aa7-6723-4fe3-ba77-f096abe815df" providerId="ADAL" clId="{143FFAE7-5F81-498E-94CB-2D0DA54E32E7}" dt="2023-01-30T22:03:44.469" v="174" actId="47"/>
        <pc:sldMkLst>
          <pc:docMk/>
          <pc:sldMk cId="529899937" sldId="393"/>
        </pc:sldMkLst>
      </pc:sldChg>
      <pc:sldChg chg="del">
        <pc:chgData name="German Roberto Pardo Gonzalez" userId="d5311aa7-6723-4fe3-ba77-f096abe815df" providerId="ADAL" clId="{143FFAE7-5F81-498E-94CB-2D0DA54E32E7}" dt="2023-01-30T22:03:44.601" v="175" actId="47"/>
        <pc:sldMkLst>
          <pc:docMk/>
          <pc:sldMk cId="1125423977" sldId="394"/>
        </pc:sldMkLst>
      </pc:sldChg>
      <pc:sldChg chg="del">
        <pc:chgData name="German Roberto Pardo Gonzalez" userId="d5311aa7-6723-4fe3-ba77-f096abe815df" providerId="ADAL" clId="{143FFAE7-5F81-498E-94CB-2D0DA54E32E7}" dt="2023-01-30T22:03:44.732" v="176" actId="47"/>
        <pc:sldMkLst>
          <pc:docMk/>
          <pc:sldMk cId="2029228434" sldId="395"/>
        </pc:sldMkLst>
      </pc:sldChg>
      <pc:sldChg chg="del">
        <pc:chgData name="German Roberto Pardo Gonzalez" userId="d5311aa7-6723-4fe3-ba77-f096abe815df" providerId="ADAL" clId="{143FFAE7-5F81-498E-94CB-2D0DA54E32E7}" dt="2023-01-30T22:03:44.847" v="177" actId="47"/>
        <pc:sldMkLst>
          <pc:docMk/>
          <pc:sldMk cId="4165941534" sldId="396"/>
        </pc:sldMkLst>
      </pc:sldChg>
      <pc:sldChg chg="del">
        <pc:chgData name="German Roberto Pardo Gonzalez" userId="d5311aa7-6723-4fe3-ba77-f096abe815df" providerId="ADAL" clId="{143FFAE7-5F81-498E-94CB-2D0DA54E32E7}" dt="2023-01-30T22:03:44.970" v="178" actId="47"/>
        <pc:sldMkLst>
          <pc:docMk/>
          <pc:sldMk cId="1544359752" sldId="397"/>
        </pc:sldMkLst>
      </pc:sldChg>
      <pc:sldChg chg="del">
        <pc:chgData name="German Roberto Pardo Gonzalez" userId="d5311aa7-6723-4fe3-ba77-f096abe815df" providerId="ADAL" clId="{143FFAE7-5F81-498E-94CB-2D0DA54E32E7}" dt="2023-01-30T22:03:45.094" v="179" actId="47"/>
        <pc:sldMkLst>
          <pc:docMk/>
          <pc:sldMk cId="931431835" sldId="398"/>
        </pc:sldMkLst>
      </pc:sldChg>
      <pc:sldChg chg="del">
        <pc:chgData name="German Roberto Pardo Gonzalez" userId="d5311aa7-6723-4fe3-ba77-f096abe815df" providerId="ADAL" clId="{143FFAE7-5F81-498E-94CB-2D0DA54E32E7}" dt="2023-01-30T22:03:45.221" v="180" actId="47"/>
        <pc:sldMkLst>
          <pc:docMk/>
          <pc:sldMk cId="682429565" sldId="399"/>
        </pc:sldMkLst>
      </pc:sldChg>
      <pc:sldChg chg="del">
        <pc:chgData name="German Roberto Pardo Gonzalez" userId="d5311aa7-6723-4fe3-ba77-f096abe815df" providerId="ADAL" clId="{143FFAE7-5F81-498E-94CB-2D0DA54E32E7}" dt="2023-01-30T21:59:04.818" v="123" actId="47"/>
        <pc:sldMkLst>
          <pc:docMk/>
          <pc:sldMk cId="1148586949" sldId="400"/>
        </pc:sldMkLst>
      </pc:sldChg>
      <pc:sldChg chg="del">
        <pc:chgData name="German Roberto Pardo Gonzalez" userId="d5311aa7-6723-4fe3-ba77-f096abe815df" providerId="ADAL" clId="{143FFAE7-5F81-498E-94CB-2D0DA54E32E7}" dt="2023-01-30T21:59:06.796" v="124" actId="47"/>
        <pc:sldMkLst>
          <pc:docMk/>
          <pc:sldMk cId="3206893686" sldId="401"/>
        </pc:sldMkLst>
      </pc:sldChg>
      <pc:sldChg chg="del">
        <pc:chgData name="German Roberto Pardo Gonzalez" userId="d5311aa7-6723-4fe3-ba77-f096abe815df" providerId="ADAL" clId="{143FFAE7-5F81-498E-94CB-2D0DA54E32E7}" dt="2023-01-30T21:59:06.936" v="125" actId="47"/>
        <pc:sldMkLst>
          <pc:docMk/>
          <pc:sldMk cId="3156922939" sldId="402"/>
        </pc:sldMkLst>
      </pc:sldChg>
      <pc:sldChg chg="del">
        <pc:chgData name="German Roberto Pardo Gonzalez" userId="d5311aa7-6723-4fe3-ba77-f096abe815df" providerId="ADAL" clId="{143FFAE7-5F81-498E-94CB-2D0DA54E32E7}" dt="2023-01-30T21:59:07.074" v="126" actId="47"/>
        <pc:sldMkLst>
          <pc:docMk/>
          <pc:sldMk cId="3852814697" sldId="403"/>
        </pc:sldMkLst>
      </pc:sldChg>
      <pc:sldChg chg="del">
        <pc:chgData name="German Roberto Pardo Gonzalez" userId="d5311aa7-6723-4fe3-ba77-f096abe815df" providerId="ADAL" clId="{143FFAE7-5F81-498E-94CB-2D0DA54E32E7}" dt="2023-01-30T21:59:07.214" v="127" actId="47"/>
        <pc:sldMkLst>
          <pc:docMk/>
          <pc:sldMk cId="3742849099" sldId="404"/>
        </pc:sldMkLst>
      </pc:sldChg>
      <pc:sldChg chg="del">
        <pc:chgData name="German Roberto Pardo Gonzalez" userId="d5311aa7-6723-4fe3-ba77-f096abe815df" providerId="ADAL" clId="{143FFAE7-5F81-498E-94CB-2D0DA54E32E7}" dt="2023-01-30T21:59:07.398" v="128" actId="47"/>
        <pc:sldMkLst>
          <pc:docMk/>
          <pc:sldMk cId="3584018761" sldId="405"/>
        </pc:sldMkLst>
      </pc:sldChg>
      <pc:sldChg chg="del">
        <pc:chgData name="German Roberto Pardo Gonzalez" userId="d5311aa7-6723-4fe3-ba77-f096abe815df" providerId="ADAL" clId="{143FFAE7-5F81-498E-94CB-2D0DA54E32E7}" dt="2023-01-30T21:59:07.565" v="129" actId="47"/>
        <pc:sldMkLst>
          <pc:docMk/>
          <pc:sldMk cId="4081017008" sldId="406"/>
        </pc:sldMkLst>
      </pc:sldChg>
      <pc:sldChg chg="del">
        <pc:chgData name="German Roberto Pardo Gonzalez" userId="d5311aa7-6723-4fe3-ba77-f096abe815df" providerId="ADAL" clId="{143FFAE7-5F81-498E-94CB-2D0DA54E32E7}" dt="2023-01-30T21:59:07.740" v="130" actId="47"/>
        <pc:sldMkLst>
          <pc:docMk/>
          <pc:sldMk cId="3599875776" sldId="407"/>
        </pc:sldMkLst>
      </pc:sldChg>
      <pc:sldChg chg="del">
        <pc:chgData name="German Roberto Pardo Gonzalez" userId="d5311aa7-6723-4fe3-ba77-f096abe815df" providerId="ADAL" clId="{143FFAE7-5F81-498E-94CB-2D0DA54E32E7}" dt="2023-01-30T21:59:07.917" v="131" actId="47"/>
        <pc:sldMkLst>
          <pc:docMk/>
          <pc:sldMk cId="3239874229" sldId="408"/>
        </pc:sldMkLst>
      </pc:sldChg>
      <pc:sldChg chg="del">
        <pc:chgData name="German Roberto Pardo Gonzalez" userId="d5311aa7-6723-4fe3-ba77-f096abe815df" providerId="ADAL" clId="{143FFAE7-5F81-498E-94CB-2D0DA54E32E7}" dt="2023-01-30T21:59:09.075" v="132" actId="47"/>
        <pc:sldMkLst>
          <pc:docMk/>
          <pc:sldMk cId="1198346218" sldId="409"/>
        </pc:sldMkLst>
      </pc:sldChg>
      <pc:sldChg chg="delSp del">
        <pc:chgData name="German Roberto Pardo Gonzalez" userId="d5311aa7-6723-4fe3-ba77-f096abe815df" providerId="ADAL" clId="{143FFAE7-5F81-498E-94CB-2D0DA54E32E7}" dt="2023-02-01T03:43:35.531" v="988" actId="47"/>
        <pc:sldMkLst>
          <pc:docMk/>
          <pc:sldMk cId="1002394292" sldId="410"/>
        </pc:sldMkLst>
        <pc:picChg chg="del">
          <ac:chgData name="German Roberto Pardo Gonzalez" userId="d5311aa7-6723-4fe3-ba77-f096abe815df" providerId="ADAL" clId="{143FFAE7-5F81-498E-94CB-2D0DA54E32E7}" dt="2023-01-30T21:59:15.230" v="133" actId="478"/>
          <ac:picMkLst>
            <pc:docMk/>
            <pc:sldMk cId="1002394292" sldId="410"/>
            <ac:picMk id="18" creationId="{CB0FB3AB-24DE-E4F5-9474-5C2345A2B446}"/>
          </ac:picMkLst>
        </pc:picChg>
        <pc:picChg chg="del">
          <ac:chgData name="German Roberto Pardo Gonzalez" userId="d5311aa7-6723-4fe3-ba77-f096abe815df" providerId="ADAL" clId="{143FFAE7-5F81-498E-94CB-2D0DA54E32E7}" dt="2023-01-30T21:59:15.230" v="133" actId="478"/>
          <ac:picMkLst>
            <pc:docMk/>
            <pc:sldMk cId="1002394292" sldId="410"/>
            <ac:picMk id="19" creationId="{16671632-6B72-9A33-7F4C-4891404141CC}"/>
          </ac:picMkLst>
        </pc:picChg>
        <pc:picChg chg="del">
          <ac:chgData name="German Roberto Pardo Gonzalez" userId="d5311aa7-6723-4fe3-ba77-f096abe815df" providerId="ADAL" clId="{143FFAE7-5F81-498E-94CB-2D0DA54E32E7}" dt="2023-01-30T21:59:15.230" v="133" actId="478"/>
          <ac:picMkLst>
            <pc:docMk/>
            <pc:sldMk cId="1002394292" sldId="410"/>
            <ac:picMk id="21" creationId="{38F045EE-CF1A-59A0-DF00-10D23552ADAC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3:45.675" v="182" actId="47"/>
        <pc:sldMkLst>
          <pc:docMk/>
          <pc:sldMk cId="2761315224" sldId="411"/>
        </pc:sldMkLst>
      </pc:sldChg>
      <pc:sldChg chg="del">
        <pc:chgData name="German Roberto Pardo Gonzalez" userId="d5311aa7-6723-4fe3-ba77-f096abe815df" providerId="ADAL" clId="{143FFAE7-5F81-498E-94CB-2D0DA54E32E7}" dt="2023-01-30T21:59:50.358" v="137" actId="47"/>
        <pc:sldMkLst>
          <pc:docMk/>
          <pc:sldMk cId="1136622065" sldId="413"/>
        </pc:sldMkLst>
      </pc:sldChg>
      <pc:sldChg chg="del">
        <pc:chgData name="German Roberto Pardo Gonzalez" userId="d5311aa7-6723-4fe3-ba77-f096abe815df" providerId="ADAL" clId="{143FFAE7-5F81-498E-94CB-2D0DA54E32E7}" dt="2023-01-30T21:59:52.179" v="140" actId="47"/>
        <pc:sldMkLst>
          <pc:docMk/>
          <pc:sldMk cId="3226957923" sldId="414"/>
        </pc:sldMkLst>
      </pc:sldChg>
      <pc:sldChg chg="del">
        <pc:chgData name="German Roberto Pardo Gonzalez" userId="d5311aa7-6723-4fe3-ba77-f096abe815df" providerId="ADAL" clId="{143FFAE7-5F81-498E-94CB-2D0DA54E32E7}" dt="2023-01-30T21:59:51.087" v="138" actId="47"/>
        <pc:sldMkLst>
          <pc:docMk/>
          <pc:sldMk cId="3959396912" sldId="415"/>
        </pc:sldMkLst>
      </pc:sldChg>
      <pc:sldChg chg="del">
        <pc:chgData name="German Roberto Pardo Gonzalez" userId="d5311aa7-6723-4fe3-ba77-f096abe815df" providerId="ADAL" clId="{143FFAE7-5F81-498E-94CB-2D0DA54E32E7}" dt="2023-01-30T21:59:51.505" v="139" actId="47"/>
        <pc:sldMkLst>
          <pc:docMk/>
          <pc:sldMk cId="2137451691" sldId="416"/>
        </pc:sldMkLst>
      </pc:sldChg>
      <pc:sldChg chg="del">
        <pc:chgData name="German Roberto Pardo Gonzalez" userId="d5311aa7-6723-4fe3-ba77-f096abe815df" providerId="ADAL" clId="{143FFAE7-5F81-498E-94CB-2D0DA54E32E7}" dt="2023-01-30T21:59:53.588" v="141" actId="47"/>
        <pc:sldMkLst>
          <pc:docMk/>
          <pc:sldMk cId="3371143847" sldId="417"/>
        </pc:sldMkLst>
      </pc:sldChg>
      <pc:sldChg chg="del">
        <pc:chgData name="German Roberto Pardo Gonzalez" userId="d5311aa7-6723-4fe3-ba77-f096abe815df" providerId="ADAL" clId="{143FFAE7-5F81-498E-94CB-2D0DA54E32E7}" dt="2023-01-30T21:59:54.048" v="142" actId="47"/>
        <pc:sldMkLst>
          <pc:docMk/>
          <pc:sldMk cId="2697646505" sldId="418"/>
        </pc:sldMkLst>
      </pc:sldChg>
      <pc:sldChg chg="del">
        <pc:chgData name="German Roberto Pardo Gonzalez" userId="d5311aa7-6723-4fe3-ba77-f096abe815df" providerId="ADAL" clId="{143FFAE7-5F81-498E-94CB-2D0DA54E32E7}" dt="2023-01-30T21:59:54.536" v="143" actId="47"/>
        <pc:sldMkLst>
          <pc:docMk/>
          <pc:sldMk cId="2792014309" sldId="419"/>
        </pc:sldMkLst>
      </pc:sldChg>
      <pc:sldChg chg="del">
        <pc:chgData name="German Roberto Pardo Gonzalez" userId="d5311aa7-6723-4fe3-ba77-f096abe815df" providerId="ADAL" clId="{143FFAE7-5F81-498E-94CB-2D0DA54E32E7}" dt="2023-01-30T21:59:54.890" v="144" actId="47"/>
        <pc:sldMkLst>
          <pc:docMk/>
          <pc:sldMk cId="2711842888" sldId="420"/>
        </pc:sldMkLst>
      </pc:sldChg>
      <pc:sldChg chg="del">
        <pc:chgData name="German Roberto Pardo Gonzalez" userId="d5311aa7-6723-4fe3-ba77-f096abe815df" providerId="ADAL" clId="{143FFAE7-5F81-498E-94CB-2D0DA54E32E7}" dt="2023-01-30T21:59:55.346" v="145" actId="47"/>
        <pc:sldMkLst>
          <pc:docMk/>
          <pc:sldMk cId="1980492842" sldId="421"/>
        </pc:sldMkLst>
      </pc:sldChg>
      <pc:sldChg chg="del">
        <pc:chgData name="German Roberto Pardo Gonzalez" userId="d5311aa7-6723-4fe3-ba77-f096abe815df" providerId="ADAL" clId="{143FFAE7-5F81-498E-94CB-2D0DA54E32E7}" dt="2023-01-30T21:59:55.870" v="146" actId="47"/>
        <pc:sldMkLst>
          <pc:docMk/>
          <pc:sldMk cId="3358414369" sldId="422"/>
        </pc:sldMkLst>
      </pc:sldChg>
      <pc:sldChg chg="del">
        <pc:chgData name="German Roberto Pardo Gonzalez" userId="d5311aa7-6723-4fe3-ba77-f096abe815df" providerId="ADAL" clId="{143FFAE7-5F81-498E-94CB-2D0DA54E32E7}" dt="2023-01-30T21:59:56.305" v="147" actId="47"/>
        <pc:sldMkLst>
          <pc:docMk/>
          <pc:sldMk cId="1769475242" sldId="423"/>
        </pc:sldMkLst>
      </pc:sldChg>
      <pc:sldChg chg="del">
        <pc:chgData name="German Roberto Pardo Gonzalez" userId="d5311aa7-6723-4fe3-ba77-f096abe815df" providerId="ADAL" clId="{143FFAE7-5F81-498E-94CB-2D0DA54E32E7}" dt="2023-01-30T21:59:56.921" v="148" actId="47"/>
        <pc:sldMkLst>
          <pc:docMk/>
          <pc:sldMk cId="3617271640" sldId="424"/>
        </pc:sldMkLst>
      </pc:sldChg>
      <pc:sldChg chg="del">
        <pc:chgData name="German Roberto Pardo Gonzalez" userId="d5311aa7-6723-4fe3-ba77-f096abe815df" providerId="ADAL" clId="{143FFAE7-5F81-498E-94CB-2D0DA54E32E7}" dt="2023-01-30T21:59:57.159" v="149" actId="47"/>
        <pc:sldMkLst>
          <pc:docMk/>
          <pc:sldMk cId="1194645567" sldId="425"/>
        </pc:sldMkLst>
      </pc:sldChg>
      <pc:sldChg chg="del">
        <pc:chgData name="German Roberto Pardo Gonzalez" userId="d5311aa7-6723-4fe3-ba77-f096abe815df" providerId="ADAL" clId="{143FFAE7-5F81-498E-94CB-2D0DA54E32E7}" dt="2023-01-30T21:59:59.538" v="150" actId="47"/>
        <pc:sldMkLst>
          <pc:docMk/>
          <pc:sldMk cId="4190704365" sldId="426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1778791749" sldId="427"/>
        </pc:sldMkLst>
        <pc:picChg chg="del">
          <ac:chgData name="German Roberto Pardo Gonzalez" userId="d5311aa7-6723-4fe3-ba77-f096abe815df" providerId="ADAL" clId="{143FFAE7-5F81-498E-94CB-2D0DA54E32E7}" dt="2023-01-30T22:01:20.342" v="153" actId="478"/>
          <ac:picMkLst>
            <pc:docMk/>
            <pc:sldMk cId="1778791749" sldId="427"/>
            <ac:picMk id="12" creationId="{91B1C61F-C15C-DD2F-D44D-73389332C807}"/>
          </ac:picMkLst>
        </pc:picChg>
        <pc:picChg chg="del">
          <ac:chgData name="German Roberto Pardo Gonzalez" userId="d5311aa7-6723-4fe3-ba77-f096abe815df" providerId="ADAL" clId="{143FFAE7-5F81-498E-94CB-2D0DA54E32E7}" dt="2023-01-30T22:01:20.342" v="153" actId="478"/>
          <ac:picMkLst>
            <pc:docMk/>
            <pc:sldMk cId="1778791749" sldId="427"/>
            <ac:picMk id="13" creationId="{FD3DB3A8-2E2B-482C-A94A-85C6CB5256AA}"/>
          </ac:picMkLst>
        </pc:picChg>
        <pc:picChg chg="del">
          <ac:chgData name="German Roberto Pardo Gonzalez" userId="d5311aa7-6723-4fe3-ba77-f096abe815df" providerId="ADAL" clId="{143FFAE7-5F81-498E-94CB-2D0DA54E32E7}" dt="2023-01-30T22:01:20.342" v="153" actId="478"/>
          <ac:picMkLst>
            <pc:docMk/>
            <pc:sldMk cId="1778791749" sldId="427"/>
            <ac:picMk id="14" creationId="{D8778E45-A297-D61A-9ADF-64AEB7FD4D8D}"/>
          </ac:picMkLst>
        </pc:picChg>
      </pc:sldChg>
      <pc:sldChg chg="del">
        <pc:chgData name="German Roberto Pardo Gonzalez" userId="d5311aa7-6723-4fe3-ba77-f096abe815df" providerId="ADAL" clId="{143FFAE7-5F81-498E-94CB-2D0DA54E32E7}" dt="2023-01-30T22:01:51.370" v="154" actId="47"/>
        <pc:sldMkLst>
          <pc:docMk/>
          <pc:sldMk cId="2225704908" sldId="429"/>
        </pc:sldMkLst>
      </pc:sldChg>
      <pc:sldChg chg="del">
        <pc:chgData name="German Roberto Pardo Gonzalez" userId="d5311aa7-6723-4fe3-ba77-f096abe815df" providerId="ADAL" clId="{143FFAE7-5F81-498E-94CB-2D0DA54E32E7}" dt="2023-01-30T22:01:53.129" v="155" actId="47"/>
        <pc:sldMkLst>
          <pc:docMk/>
          <pc:sldMk cId="343628230" sldId="430"/>
        </pc:sldMkLst>
      </pc:sldChg>
      <pc:sldChg chg="del">
        <pc:chgData name="German Roberto Pardo Gonzalez" userId="d5311aa7-6723-4fe3-ba77-f096abe815df" providerId="ADAL" clId="{143FFAE7-5F81-498E-94CB-2D0DA54E32E7}" dt="2023-01-30T22:03:27.736" v="165" actId="47"/>
        <pc:sldMkLst>
          <pc:docMk/>
          <pc:sldMk cId="4085854299" sldId="431"/>
        </pc:sldMkLst>
      </pc:sldChg>
      <pc:sldChg chg="del">
        <pc:chgData name="German Roberto Pardo Gonzalez" userId="d5311aa7-6723-4fe3-ba77-f096abe815df" providerId="ADAL" clId="{143FFAE7-5F81-498E-94CB-2D0DA54E32E7}" dt="2023-01-30T22:03:34.012" v="168" actId="47"/>
        <pc:sldMkLst>
          <pc:docMk/>
          <pc:sldMk cId="3084982641" sldId="432"/>
        </pc:sldMkLst>
      </pc:sldChg>
      <pc:sldChg chg="del">
        <pc:chgData name="German Roberto Pardo Gonzalez" userId="d5311aa7-6723-4fe3-ba77-f096abe815df" providerId="ADAL" clId="{143FFAE7-5F81-498E-94CB-2D0DA54E32E7}" dt="2023-01-30T22:03:47.908" v="188" actId="47"/>
        <pc:sldMkLst>
          <pc:docMk/>
          <pc:sldMk cId="1974966718" sldId="437"/>
        </pc:sldMkLst>
      </pc:sldChg>
      <pc:sldChg chg="del">
        <pc:chgData name="German Roberto Pardo Gonzalez" userId="d5311aa7-6723-4fe3-ba77-f096abe815df" providerId="ADAL" clId="{143FFAE7-5F81-498E-94CB-2D0DA54E32E7}" dt="2023-01-30T22:03:48.070" v="189" actId="47"/>
        <pc:sldMkLst>
          <pc:docMk/>
          <pc:sldMk cId="3325768277" sldId="438"/>
        </pc:sldMkLst>
      </pc:sldChg>
      <pc:sldChg chg="del">
        <pc:chgData name="German Roberto Pardo Gonzalez" userId="d5311aa7-6723-4fe3-ba77-f096abe815df" providerId="ADAL" clId="{143FFAE7-5F81-498E-94CB-2D0DA54E32E7}" dt="2023-01-30T22:03:48.621" v="190" actId="47"/>
        <pc:sldMkLst>
          <pc:docMk/>
          <pc:sldMk cId="516107872" sldId="439"/>
        </pc:sldMkLst>
      </pc:sldChg>
      <pc:sldChg chg="del">
        <pc:chgData name="German Roberto Pardo Gonzalez" userId="d5311aa7-6723-4fe3-ba77-f096abe815df" providerId="ADAL" clId="{143FFAE7-5F81-498E-94CB-2D0DA54E32E7}" dt="2023-01-30T22:03:48.964" v="191" actId="47"/>
        <pc:sldMkLst>
          <pc:docMk/>
          <pc:sldMk cId="4120509969" sldId="440"/>
        </pc:sldMkLst>
      </pc:sldChg>
      <pc:sldChg chg="del">
        <pc:chgData name="German Roberto Pardo Gonzalez" userId="d5311aa7-6723-4fe3-ba77-f096abe815df" providerId="ADAL" clId="{143FFAE7-5F81-498E-94CB-2D0DA54E32E7}" dt="2023-01-30T22:03:49.159" v="192" actId="47"/>
        <pc:sldMkLst>
          <pc:docMk/>
          <pc:sldMk cId="187327887" sldId="441"/>
        </pc:sldMkLst>
      </pc:sldChg>
      <pc:sldChg chg="del">
        <pc:chgData name="German Roberto Pardo Gonzalez" userId="d5311aa7-6723-4fe3-ba77-f096abe815df" providerId="ADAL" clId="{143FFAE7-5F81-498E-94CB-2D0DA54E32E7}" dt="2023-01-30T22:03:49.581" v="193" actId="47"/>
        <pc:sldMkLst>
          <pc:docMk/>
          <pc:sldMk cId="2672845811" sldId="442"/>
        </pc:sldMkLst>
      </pc:sldChg>
      <pc:sldChg chg="del">
        <pc:chgData name="German Roberto Pardo Gonzalez" userId="d5311aa7-6723-4fe3-ba77-f096abe815df" providerId="ADAL" clId="{143FFAE7-5F81-498E-94CB-2D0DA54E32E7}" dt="2023-01-30T22:03:50.002" v="194" actId="47"/>
        <pc:sldMkLst>
          <pc:docMk/>
          <pc:sldMk cId="2143322884" sldId="443"/>
        </pc:sldMkLst>
      </pc:sldChg>
      <pc:sldChg chg="del">
        <pc:chgData name="German Roberto Pardo Gonzalez" userId="d5311aa7-6723-4fe3-ba77-f096abe815df" providerId="ADAL" clId="{143FFAE7-5F81-498E-94CB-2D0DA54E32E7}" dt="2023-01-30T22:03:50.521" v="195" actId="47"/>
        <pc:sldMkLst>
          <pc:docMk/>
          <pc:sldMk cId="1226056487" sldId="444"/>
        </pc:sldMkLst>
      </pc:sldChg>
      <pc:sldChg chg="del">
        <pc:chgData name="German Roberto Pardo Gonzalez" userId="d5311aa7-6723-4fe3-ba77-f096abe815df" providerId="ADAL" clId="{143FFAE7-5F81-498E-94CB-2D0DA54E32E7}" dt="2023-01-30T22:03:50.905" v="196" actId="47"/>
        <pc:sldMkLst>
          <pc:docMk/>
          <pc:sldMk cId="798475475" sldId="445"/>
        </pc:sldMkLst>
      </pc:sldChg>
      <pc:sldChg chg="del">
        <pc:chgData name="German Roberto Pardo Gonzalez" userId="d5311aa7-6723-4fe3-ba77-f096abe815df" providerId="ADAL" clId="{143FFAE7-5F81-498E-94CB-2D0DA54E32E7}" dt="2023-01-30T22:03:51.340" v="197" actId="47"/>
        <pc:sldMkLst>
          <pc:docMk/>
          <pc:sldMk cId="3988910107" sldId="446"/>
        </pc:sldMkLst>
      </pc:sldChg>
      <pc:sldChg chg="del">
        <pc:chgData name="German Roberto Pardo Gonzalez" userId="d5311aa7-6723-4fe3-ba77-f096abe815df" providerId="ADAL" clId="{143FFAE7-5F81-498E-94CB-2D0DA54E32E7}" dt="2023-01-30T22:03:45.860" v="183" actId="47"/>
        <pc:sldMkLst>
          <pc:docMk/>
          <pc:sldMk cId="2176263272" sldId="449"/>
        </pc:sldMkLst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4013653370" sldId="451"/>
        </pc:sldMkLst>
        <pc:picChg chg="del">
          <ac:chgData name="German Roberto Pardo Gonzalez" userId="d5311aa7-6723-4fe3-ba77-f096abe815df" providerId="ADAL" clId="{143FFAE7-5F81-498E-94CB-2D0DA54E32E7}" dt="2023-01-30T22:02:02.186" v="157" actId="478"/>
          <ac:picMkLst>
            <pc:docMk/>
            <pc:sldMk cId="4013653370" sldId="451"/>
            <ac:picMk id="7" creationId="{E5929320-2226-1CF1-5B0F-2A46FD36546C}"/>
          </ac:picMkLst>
        </pc:picChg>
        <pc:picChg chg="del">
          <ac:chgData name="German Roberto Pardo Gonzalez" userId="d5311aa7-6723-4fe3-ba77-f096abe815df" providerId="ADAL" clId="{143FFAE7-5F81-498E-94CB-2D0DA54E32E7}" dt="2023-01-30T22:02:02.186" v="157" actId="478"/>
          <ac:picMkLst>
            <pc:docMk/>
            <pc:sldMk cId="4013653370" sldId="451"/>
            <ac:picMk id="9" creationId="{76D345DA-9DAF-8BDD-AC09-005EE4D06D60}"/>
          </ac:picMkLst>
        </pc:picChg>
        <pc:picChg chg="del">
          <ac:chgData name="German Roberto Pardo Gonzalez" userId="d5311aa7-6723-4fe3-ba77-f096abe815df" providerId="ADAL" clId="{143FFAE7-5F81-498E-94CB-2D0DA54E32E7}" dt="2023-01-30T22:02:02.186" v="157" actId="478"/>
          <ac:picMkLst>
            <pc:docMk/>
            <pc:sldMk cId="4013653370" sldId="451"/>
            <ac:picMk id="10" creationId="{9A9C7B0D-0EB7-CE2A-6FF4-5B5D4B451E8B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1:58:37.610" v="114" actId="47"/>
        <pc:sldMkLst>
          <pc:docMk/>
          <pc:sldMk cId="535210584" sldId="452"/>
        </pc:sldMkLst>
        <pc:picChg chg="del">
          <ac:chgData name="German Roberto Pardo Gonzalez" userId="d5311aa7-6723-4fe3-ba77-f096abe815df" providerId="ADAL" clId="{143FFAE7-5F81-498E-94CB-2D0DA54E32E7}" dt="2023-01-30T21:57:44.813" v="104" actId="478"/>
          <ac:picMkLst>
            <pc:docMk/>
            <pc:sldMk cId="535210584" sldId="452"/>
            <ac:picMk id="16" creationId="{AA6613F0-FFDE-539F-6EEE-B050CC4E54EA}"/>
          </ac:picMkLst>
        </pc:picChg>
        <pc:picChg chg="del">
          <ac:chgData name="German Roberto Pardo Gonzalez" userId="d5311aa7-6723-4fe3-ba77-f096abe815df" providerId="ADAL" clId="{143FFAE7-5F81-498E-94CB-2D0DA54E32E7}" dt="2023-01-30T21:57:44.813" v="104" actId="478"/>
          <ac:picMkLst>
            <pc:docMk/>
            <pc:sldMk cId="535210584" sldId="452"/>
            <ac:picMk id="17" creationId="{A9CD23F3-CE65-AB10-8886-55969AC48BB5}"/>
          </ac:picMkLst>
        </pc:picChg>
        <pc:picChg chg="del">
          <ac:chgData name="German Roberto Pardo Gonzalez" userId="d5311aa7-6723-4fe3-ba77-f096abe815df" providerId="ADAL" clId="{143FFAE7-5F81-498E-94CB-2D0DA54E32E7}" dt="2023-01-30T21:57:44.813" v="104" actId="478"/>
          <ac:picMkLst>
            <pc:docMk/>
            <pc:sldMk cId="535210584" sldId="452"/>
            <ac:picMk id="18" creationId="{C7E2385A-901F-3486-E00C-72BA37A359C3}"/>
          </ac:picMkLst>
        </pc:picChg>
      </pc:sldChg>
      <pc:sldChg chg="delSp modSp del mod">
        <pc:chgData name="German Roberto Pardo Gonzalez" userId="d5311aa7-6723-4fe3-ba77-f096abe815df" providerId="ADAL" clId="{143FFAE7-5F81-498E-94CB-2D0DA54E32E7}" dt="2023-02-01T03:27:32.264" v="769" actId="47"/>
        <pc:sldMkLst>
          <pc:docMk/>
          <pc:sldMk cId="1450398804" sldId="454"/>
        </pc:sldMkLst>
        <pc:spChg chg="mod">
          <ac:chgData name="German Roberto Pardo Gonzalez" userId="d5311aa7-6723-4fe3-ba77-f096abe815df" providerId="ADAL" clId="{143FFAE7-5F81-498E-94CB-2D0DA54E32E7}" dt="2023-01-30T21:57:07.613" v="99" actId="14100"/>
          <ac:spMkLst>
            <pc:docMk/>
            <pc:sldMk cId="1450398804" sldId="454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1-30T21:55:34.900" v="89" actId="478"/>
          <ac:picMkLst>
            <pc:docMk/>
            <pc:sldMk cId="1450398804" sldId="454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1:55:34.900" v="89" actId="478"/>
          <ac:picMkLst>
            <pc:docMk/>
            <pc:sldMk cId="1450398804" sldId="454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5:34.900" v="89" actId="478"/>
          <ac:picMkLst>
            <pc:docMk/>
            <pc:sldMk cId="1450398804" sldId="454"/>
            <ac:picMk id="7" creationId="{7D4216EE-B3A1-33BF-0ACF-EFED998CED81}"/>
          </ac:picMkLst>
        </pc:picChg>
      </pc:sldChg>
      <pc:sldChg chg="delSp add del">
        <pc:chgData name="German Roberto Pardo Gonzalez" userId="d5311aa7-6723-4fe3-ba77-f096abe815df" providerId="ADAL" clId="{143FFAE7-5F81-498E-94CB-2D0DA54E32E7}" dt="2023-01-30T22:10:37.422" v="393" actId="47"/>
        <pc:sldMkLst>
          <pc:docMk/>
          <pc:sldMk cId="258759310" sldId="455"/>
        </pc:sldMkLst>
        <pc:picChg chg="del">
          <ac:chgData name="German Roberto Pardo Gonzalez" userId="d5311aa7-6723-4fe3-ba77-f096abe815df" providerId="ADAL" clId="{143FFAE7-5F81-498E-94CB-2D0DA54E32E7}" dt="2023-01-30T21:58:56.042" v="120" actId="478"/>
          <ac:picMkLst>
            <pc:docMk/>
            <pc:sldMk cId="258759310" sldId="455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1:58:56.042" v="120" actId="478"/>
          <ac:picMkLst>
            <pc:docMk/>
            <pc:sldMk cId="258759310" sldId="455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8:56.042" v="120" actId="478"/>
          <ac:picMkLst>
            <pc:docMk/>
            <pc:sldMk cId="258759310" sldId="455"/>
            <ac:picMk id="7" creationId="{7D4216EE-B3A1-33BF-0ACF-EFED998CED81}"/>
          </ac:picMkLst>
        </pc:picChg>
      </pc:sldChg>
      <pc:sldChg chg="delSp modSp mod">
        <pc:chgData name="German Roberto Pardo Gonzalez" userId="d5311aa7-6723-4fe3-ba77-f096abe815df" providerId="ADAL" clId="{143FFAE7-5F81-498E-94CB-2D0DA54E32E7}" dt="2023-02-01T03:58:51.548" v="1525" actId="20577"/>
        <pc:sldMkLst>
          <pc:docMk/>
          <pc:sldMk cId="3122079819" sldId="456"/>
        </pc:sldMkLst>
        <pc:spChg chg="mod">
          <ac:chgData name="German Roberto Pardo Gonzalez" userId="d5311aa7-6723-4fe3-ba77-f096abe815df" providerId="ADAL" clId="{143FFAE7-5F81-498E-94CB-2D0DA54E32E7}" dt="2023-02-01T03:43:30.050" v="987" actId="207"/>
          <ac:spMkLst>
            <pc:docMk/>
            <pc:sldMk cId="3122079819" sldId="456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1T03:58:51.548" v="1525" actId="20577"/>
          <ac:spMkLst>
            <pc:docMk/>
            <pc:sldMk cId="3122079819" sldId="456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1-30T21:58:59.726" v="121" actId="478"/>
          <ac:picMkLst>
            <pc:docMk/>
            <pc:sldMk cId="3122079819" sldId="456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1:58:59.726" v="121" actId="478"/>
          <ac:picMkLst>
            <pc:docMk/>
            <pc:sldMk cId="3122079819" sldId="456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8:59.726" v="121" actId="478"/>
          <ac:picMkLst>
            <pc:docMk/>
            <pc:sldMk cId="3122079819" sldId="456"/>
            <ac:picMk id="7" creationId="{7D4216EE-B3A1-33BF-0ACF-EFED998CED81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2-01T03:43:39.656" v="989" actId="47"/>
        <pc:sldMkLst>
          <pc:docMk/>
          <pc:sldMk cId="1660064119" sldId="457"/>
        </pc:sldMkLst>
        <pc:picChg chg="del">
          <ac:chgData name="German Roberto Pardo Gonzalez" userId="d5311aa7-6723-4fe3-ba77-f096abe815df" providerId="ADAL" clId="{143FFAE7-5F81-498E-94CB-2D0DA54E32E7}" dt="2023-01-30T21:59:19.486" v="134" actId="478"/>
          <ac:picMkLst>
            <pc:docMk/>
            <pc:sldMk cId="1660064119" sldId="457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1:59:19.486" v="134" actId="478"/>
          <ac:picMkLst>
            <pc:docMk/>
            <pc:sldMk cId="1660064119" sldId="457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1:59:19.486" v="134" actId="478"/>
          <ac:picMkLst>
            <pc:docMk/>
            <pc:sldMk cId="1660064119" sldId="457"/>
            <ac:picMk id="7" creationId="{7D4216EE-B3A1-33BF-0ACF-EFED998CED81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2-01T03:45:43.485" v="1033" actId="47"/>
        <pc:sldMkLst>
          <pc:docMk/>
          <pc:sldMk cId="3434321202" sldId="459"/>
        </pc:sldMkLst>
        <pc:picChg chg="del">
          <ac:chgData name="German Roberto Pardo Gonzalez" userId="d5311aa7-6723-4fe3-ba77-f096abe815df" providerId="ADAL" clId="{143FFAE7-5F81-498E-94CB-2D0DA54E32E7}" dt="2023-01-30T22:00:04.749" v="151" actId="478"/>
          <ac:picMkLst>
            <pc:docMk/>
            <pc:sldMk cId="3434321202" sldId="459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2:00:04.749" v="151" actId="478"/>
          <ac:picMkLst>
            <pc:docMk/>
            <pc:sldMk cId="3434321202" sldId="459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2:00:04.749" v="151" actId="478"/>
          <ac:picMkLst>
            <pc:docMk/>
            <pc:sldMk cId="3434321202" sldId="459"/>
            <ac:picMk id="7" creationId="{7D4216EE-B3A1-33BF-0ACF-EFED998CED81}"/>
          </ac:picMkLst>
        </pc:picChg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587802630" sldId="460"/>
        </pc:sldMkLst>
        <pc:picChg chg="del">
          <ac:chgData name="German Roberto Pardo Gonzalez" userId="d5311aa7-6723-4fe3-ba77-f096abe815df" providerId="ADAL" clId="{143FFAE7-5F81-498E-94CB-2D0DA54E32E7}" dt="2023-01-30T22:01:56.863" v="156" actId="478"/>
          <ac:picMkLst>
            <pc:docMk/>
            <pc:sldMk cId="3587802630" sldId="460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2:01:56.863" v="156" actId="478"/>
          <ac:picMkLst>
            <pc:docMk/>
            <pc:sldMk cId="3587802630" sldId="460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2:01:56.863" v="156" actId="478"/>
          <ac:picMkLst>
            <pc:docMk/>
            <pc:sldMk cId="3587802630" sldId="460"/>
            <ac:picMk id="7" creationId="{7D4216EE-B3A1-33BF-0ACF-EFED998CED81}"/>
          </ac:picMkLst>
        </pc:picChg>
      </pc:sldChg>
      <pc:sldChg chg="delSp del">
        <pc:chgData name="German Roberto Pardo Gonzalez" userId="d5311aa7-6723-4fe3-ba77-f096abe815df" providerId="ADAL" clId="{143FFAE7-5F81-498E-94CB-2D0DA54E32E7}" dt="2023-01-30T22:13:00.197" v="395" actId="47"/>
        <pc:sldMkLst>
          <pc:docMk/>
          <pc:sldMk cId="617206591" sldId="461"/>
        </pc:sldMkLst>
        <pc:picChg chg="del">
          <ac:chgData name="German Roberto Pardo Gonzalez" userId="d5311aa7-6723-4fe3-ba77-f096abe815df" providerId="ADAL" clId="{143FFAE7-5F81-498E-94CB-2D0DA54E32E7}" dt="2023-01-30T22:02:09.874" v="159" actId="478"/>
          <ac:picMkLst>
            <pc:docMk/>
            <pc:sldMk cId="617206591" sldId="461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2:02:09.874" v="159" actId="478"/>
          <ac:picMkLst>
            <pc:docMk/>
            <pc:sldMk cId="617206591" sldId="461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2:02:09.874" v="159" actId="478"/>
          <ac:picMkLst>
            <pc:docMk/>
            <pc:sldMk cId="617206591" sldId="461"/>
            <ac:picMk id="7" creationId="{7D4216EE-B3A1-33BF-0ACF-EFED998CED81}"/>
          </ac:picMkLst>
        </pc:picChg>
      </pc:sldChg>
      <pc:sldChg chg="delSp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3435280587" sldId="462"/>
        </pc:sldMkLst>
        <pc:picChg chg="del">
          <ac:chgData name="German Roberto Pardo Gonzalez" userId="d5311aa7-6723-4fe3-ba77-f096abe815df" providerId="ADAL" clId="{143FFAE7-5F81-498E-94CB-2D0DA54E32E7}" dt="2023-01-30T22:03:38.272" v="169" actId="478"/>
          <ac:picMkLst>
            <pc:docMk/>
            <pc:sldMk cId="3435280587" sldId="462"/>
            <ac:picMk id="2" creationId="{23A2441A-9BEE-59E4-C6CE-B5967FB93C09}"/>
          </ac:picMkLst>
        </pc:picChg>
        <pc:picChg chg="del">
          <ac:chgData name="German Roberto Pardo Gonzalez" userId="d5311aa7-6723-4fe3-ba77-f096abe815df" providerId="ADAL" clId="{143FFAE7-5F81-498E-94CB-2D0DA54E32E7}" dt="2023-01-30T22:03:38.272" v="169" actId="478"/>
          <ac:picMkLst>
            <pc:docMk/>
            <pc:sldMk cId="3435280587" sldId="462"/>
            <ac:picMk id="3" creationId="{661E16C5-DB77-5B3D-CCF5-641658ADFC35}"/>
          </ac:picMkLst>
        </pc:picChg>
        <pc:picChg chg="del">
          <ac:chgData name="German Roberto Pardo Gonzalez" userId="d5311aa7-6723-4fe3-ba77-f096abe815df" providerId="ADAL" clId="{143FFAE7-5F81-498E-94CB-2D0DA54E32E7}" dt="2023-01-30T22:03:38.272" v="169" actId="478"/>
          <ac:picMkLst>
            <pc:docMk/>
            <pc:sldMk cId="3435280587" sldId="462"/>
            <ac:picMk id="7" creationId="{7D4216EE-B3A1-33BF-0ACF-EFED998CED81}"/>
          </ac:picMkLst>
        </pc:picChg>
      </pc:sldChg>
      <pc:sldChg chg="add del">
        <pc:chgData name="German Roberto Pardo Gonzalez" userId="d5311aa7-6723-4fe3-ba77-f096abe815df" providerId="ADAL" clId="{143FFAE7-5F81-498E-94CB-2D0DA54E32E7}" dt="2023-01-30T22:10:30.965" v="390"/>
        <pc:sldMkLst>
          <pc:docMk/>
          <pc:sldMk cId="1319342859" sldId="463"/>
        </pc:sldMkLst>
      </pc:sldChg>
      <pc:sldChg chg="add del">
        <pc:chgData name="German Roberto Pardo Gonzalez" userId="d5311aa7-6723-4fe3-ba77-f096abe815df" providerId="ADAL" clId="{143FFAE7-5F81-498E-94CB-2D0DA54E32E7}" dt="2023-02-01T03:41:40.130" v="964" actId="47"/>
        <pc:sldMkLst>
          <pc:docMk/>
          <pc:sldMk cId="2708553175" sldId="463"/>
        </pc:sldMkLst>
      </pc:sldChg>
      <pc:sldChg chg="add mod modShow">
        <pc:chgData name="German Roberto Pardo Gonzalez" userId="d5311aa7-6723-4fe3-ba77-f096abe815df" providerId="ADAL" clId="{143FFAE7-5F81-498E-94CB-2D0DA54E32E7}" dt="2023-02-06T01:15:19.602" v="6352" actId="729"/>
        <pc:sldMkLst>
          <pc:docMk/>
          <pc:sldMk cId="2584188723" sldId="464"/>
        </pc:sldMkLst>
      </pc:sldChg>
      <pc:sldChg chg="add del">
        <pc:chgData name="German Roberto Pardo Gonzalez" userId="d5311aa7-6723-4fe3-ba77-f096abe815df" providerId="ADAL" clId="{143FFAE7-5F81-498E-94CB-2D0DA54E32E7}" dt="2023-02-01T03:27:48.197" v="771" actId="47"/>
        <pc:sldMkLst>
          <pc:docMk/>
          <pc:sldMk cId="2381783672" sldId="465"/>
        </pc:sldMkLst>
      </pc:sldChg>
      <pc:sldChg chg="modSp add mod">
        <pc:chgData name="German Roberto Pardo Gonzalez" userId="d5311aa7-6723-4fe3-ba77-f096abe815df" providerId="ADAL" clId="{143FFAE7-5F81-498E-94CB-2D0DA54E32E7}" dt="2023-02-01T03:58:29.729" v="1472" actId="20577"/>
        <pc:sldMkLst>
          <pc:docMk/>
          <pc:sldMk cId="3919242819" sldId="465"/>
        </pc:sldMkLst>
        <pc:spChg chg="mod">
          <ac:chgData name="German Roberto Pardo Gonzalez" userId="d5311aa7-6723-4fe3-ba77-f096abe815df" providerId="ADAL" clId="{143FFAE7-5F81-498E-94CB-2D0DA54E32E7}" dt="2023-02-01T03:58:29.729" v="1472" actId="20577"/>
          <ac:spMkLst>
            <pc:docMk/>
            <pc:sldMk cId="3919242819" sldId="465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8:22.208" v="1451" actId="20577"/>
          <ac:spMkLst>
            <pc:docMk/>
            <pc:sldMk cId="3919242819" sldId="465"/>
            <ac:spMk id="9" creationId="{F8EB2BC0-61C8-ABE0-137D-A6BB66E06B04}"/>
          </ac:spMkLst>
        </pc:spChg>
      </pc:sldChg>
      <pc:sldChg chg="addSp delSp modSp add mod ord">
        <pc:chgData name="German Roberto Pardo Gonzalez" userId="d5311aa7-6723-4fe3-ba77-f096abe815df" providerId="ADAL" clId="{143FFAE7-5F81-498E-94CB-2D0DA54E32E7}" dt="2023-02-06T01:28:21.776" v="6439" actId="20577"/>
        <pc:sldMkLst>
          <pc:docMk/>
          <pc:sldMk cId="2297773540" sldId="466"/>
        </pc:sldMkLst>
        <pc:spChg chg="add mod">
          <ac:chgData name="German Roberto Pardo Gonzalez" userId="d5311aa7-6723-4fe3-ba77-f096abe815df" providerId="ADAL" clId="{143FFAE7-5F81-498E-94CB-2D0DA54E32E7}" dt="2023-02-05T16:49:08.508" v="3663" actId="20577"/>
          <ac:spMkLst>
            <pc:docMk/>
            <pc:sldMk cId="2297773540" sldId="466"/>
            <ac:spMk id="2" creationId="{E7924381-1F09-08F1-31A4-F5B3AE519FF2}"/>
          </ac:spMkLst>
        </pc:spChg>
        <pc:spChg chg="mod">
          <ac:chgData name="German Roberto Pardo Gonzalez" userId="d5311aa7-6723-4fe3-ba77-f096abe815df" providerId="ADAL" clId="{143FFAE7-5F81-498E-94CB-2D0DA54E32E7}" dt="2023-02-06T01:28:21.776" v="6439" actId="20577"/>
          <ac:spMkLst>
            <pc:docMk/>
            <pc:sldMk cId="2297773540" sldId="466"/>
            <ac:spMk id="85" creationId="{00000000-0000-0000-0000-000000000000}"/>
          </ac:spMkLst>
        </pc:spChg>
        <pc:picChg chg="del">
          <ac:chgData name="German Roberto Pardo Gonzalez" userId="d5311aa7-6723-4fe3-ba77-f096abe815df" providerId="ADAL" clId="{143FFAE7-5F81-498E-94CB-2D0DA54E32E7}" dt="2023-02-01T03:41:36.293" v="963" actId="478"/>
          <ac:picMkLst>
            <pc:docMk/>
            <pc:sldMk cId="2297773540" sldId="466"/>
            <ac:picMk id="7" creationId="{B97FDCCD-4749-BE1E-A7EF-44D7DDAA07C3}"/>
          </ac:picMkLst>
        </pc:picChg>
      </pc:sldChg>
      <pc:sldChg chg="modSp add mod">
        <pc:chgData name="German Roberto Pardo Gonzalez" userId="d5311aa7-6723-4fe3-ba77-f096abe815df" providerId="ADAL" clId="{143FFAE7-5F81-498E-94CB-2D0DA54E32E7}" dt="2023-02-01T03:58:43.585" v="1510" actId="20577"/>
        <pc:sldMkLst>
          <pc:docMk/>
          <pc:sldMk cId="287181487" sldId="467"/>
        </pc:sldMkLst>
        <pc:spChg chg="mod">
          <ac:chgData name="German Roberto Pardo Gonzalez" userId="d5311aa7-6723-4fe3-ba77-f096abe815df" providerId="ADAL" clId="{143FFAE7-5F81-498E-94CB-2D0DA54E32E7}" dt="2023-02-01T03:58:43.585" v="1510" actId="20577"/>
          <ac:spMkLst>
            <pc:docMk/>
            <pc:sldMk cId="287181487" sldId="467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8:37.287" v="1487" actId="20577"/>
          <ac:spMkLst>
            <pc:docMk/>
            <pc:sldMk cId="287181487" sldId="467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9:09.309" v="1564" actId="20577"/>
        <pc:sldMkLst>
          <pc:docMk/>
          <pc:sldMk cId="3543798990" sldId="468"/>
        </pc:sldMkLst>
        <pc:spChg chg="mod">
          <ac:chgData name="German Roberto Pardo Gonzalez" userId="d5311aa7-6723-4fe3-ba77-f096abe815df" providerId="ADAL" clId="{143FFAE7-5F81-498E-94CB-2D0DA54E32E7}" dt="2023-02-01T03:44:28.501" v="998" actId="207"/>
          <ac:spMkLst>
            <pc:docMk/>
            <pc:sldMk cId="3543798990" sldId="468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1T03:59:09.309" v="1564" actId="20577"/>
          <ac:spMkLst>
            <pc:docMk/>
            <pc:sldMk cId="3543798990" sldId="468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9:03.229" v="1551" actId="20577"/>
        <pc:sldMkLst>
          <pc:docMk/>
          <pc:sldMk cId="2983397715" sldId="469"/>
        </pc:sldMkLst>
        <pc:spChg chg="mod">
          <ac:chgData name="German Roberto Pardo Gonzalez" userId="d5311aa7-6723-4fe3-ba77-f096abe815df" providerId="ADAL" clId="{143FFAE7-5F81-498E-94CB-2D0DA54E32E7}" dt="2023-02-01T03:44:15.204" v="996" actId="207"/>
          <ac:spMkLst>
            <pc:docMk/>
            <pc:sldMk cId="2983397715" sldId="469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1T03:59:03.229" v="1551" actId="20577"/>
          <ac:spMkLst>
            <pc:docMk/>
            <pc:sldMk cId="2983397715" sldId="469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8:57.691" v="1538" actId="20577"/>
        <pc:sldMkLst>
          <pc:docMk/>
          <pc:sldMk cId="3635310558" sldId="470"/>
        </pc:sldMkLst>
        <pc:spChg chg="mod">
          <ac:chgData name="German Roberto Pardo Gonzalez" userId="d5311aa7-6723-4fe3-ba77-f096abe815df" providerId="ADAL" clId="{143FFAE7-5F81-498E-94CB-2D0DA54E32E7}" dt="2023-02-01T03:44:02.789" v="994" actId="207"/>
          <ac:spMkLst>
            <pc:docMk/>
            <pc:sldMk cId="3635310558" sldId="470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1T03:58:57.691" v="1538" actId="20577"/>
          <ac:spMkLst>
            <pc:docMk/>
            <pc:sldMk cId="3635310558" sldId="470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9:20.897" v="1602" actId="20577"/>
        <pc:sldMkLst>
          <pc:docMk/>
          <pc:sldMk cId="2356537577" sldId="471"/>
        </pc:sldMkLst>
        <pc:spChg chg="mod">
          <ac:chgData name="German Roberto Pardo Gonzalez" userId="d5311aa7-6723-4fe3-ba77-f096abe815df" providerId="ADAL" clId="{143FFAE7-5F81-498E-94CB-2D0DA54E32E7}" dt="2023-02-01T03:59:20.897" v="1602" actId="20577"/>
          <ac:spMkLst>
            <pc:docMk/>
            <pc:sldMk cId="2356537577" sldId="471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9:14.840" v="1577" actId="20577"/>
          <ac:spMkLst>
            <pc:docMk/>
            <pc:sldMk cId="2356537577" sldId="471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1T03:59:41.612" v="1640" actId="20577"/>
        <pc:sldMkLst>
          <pc:docMk/>
          <pc:sldMk cId="1701990730" sldId="472"/>
        </pc:sldMkLst>
        <pc:spChg chg="mod">
          <ac:chgData name="German Roberto Pardo Gonzalez" userId="d5311aa7-6723-4fe3-ba77-f096abe815df" providerId="ADAL" clId="{143FFAE7-5F81-498E-94CB-2D0DA54E32E7}" dt="2023-02-01T03:59:41.612" v="1640" actId="20577"/>
          <ac:spMkLst>
            <pc:docMk/>
            <pc:sldMk cId="1701990730" sldId="472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9:36.067" v="1617" actId="20577"/>
          <ac:spMkLst>
            <pc:docMk/>
            <pc:sldMk cId="1701990730" sldId="472"/>
            <ac:spMk id="9" creationId="{F8EB2BC0-61C8-ABE0-137D-A6BB66E06B04}"/>
          </ac:spMkLst>
        </pc:spChg>
      </pc:sldChg>
      <pc:sldChg chg="modSp add mod ord">
        <pc:chgData name="German Roberto Pardo Gonzalez" userId="d5311aa7-6723-4fe3-ba77-f096abe815df" providerId="ADAL" clId="{143FFAE7-5F81-498E-94CB-2D0DA54E32E7}" dt="2023-02-06T01:15:34.283" v="6357"/>
        <pc:sldMkLst>
          <pc:docMk/>
          <pc:sldMk cId="2165624705" sldId="473"/>
        </pc:sldMkLst>
        <pc:spChg chg="mod">
          <ac:chgData name="German Roberto Pardo Gonzalez" userId="d5311aa7-6723-4fe3-ba77-f096abe815df" providerId="ADAL" clId="{143FFAE7-5F81-498E-94CB-2D0DA54E32E7}" dt="2023-02-01T03:45:36.446" v="1032" actId="20577"/>
          <ac:spMkLst>
            <pc:docMk/>
            <pc:sldMk cId="2165624705" sldId="473"/>
            <ac:spMk id="6" creationId="{5D8AAC80-BA8C-828C-66E9-E60EB92BBCD6}"/>
          </ac:spMkLst>
        </pc:spChg>
        <pc:spChg chg="mod">
          <ac:chgData name="German Roberto Pardo Gonzalez" userId="d5311aa7-6723-4fe3-ba77-f096abe815df" providerId="ADAL" clId="{143FFAE7-5F81-498E-94CB-2D0DA54E32E7}" dt="2023-02-01T03:59:47.984" v="1653" actId="20577"/>
          <ac:spMkLst>
            <pc:docMk/>
            <pc:sldMk cId="2165624705" sldId="473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3T22:15:22.586" v="2793" actId="20577"/>
        <pc:sldMkLst>
          <pc:docMk/>
          <pc:sldMk cId="3759643174" sldId="474"/>
        </pc:sldMkLst>
        <pc:spChg chg="add mod">
          <ac:chgData name="German Roberto Pardo Gonzalez" userId="d5311aa7-6723-4fe3-ba77-f096abe815df" providerId="ADAL" clId="{143FFAE7-5F81-498E-94CB-2D0DA54E32E7}" dt="2023-02-03T22:15:22.586" v="2793" actId="20577"/>
          <ac:spMkLst>
            <pc:docMk/>
            <pc:sldMk cId="3759643174" sldId="474"/>
            <ac:spMk id="2" creationId="{A582C551-8225-01E0-9992-03633B7C0713}"/>
          </ac:spMkLst>
        </pc:spChg>
        <pc:spChg chg="del">
          <ac:chgData name="German Roberto Pardo Gonzalez" userId="d5311aa7-6723-4fe3-ba77-f096abe815df" providerId="ADAL" clId="{143FFAE7-5F81-498E-94CB-2D0DA54E32E7}" dt="2023-02-01T03:50:19.797" v="1097" actId="478"/>
          <ac:spMkLst>
            <pc:docMk/>
            <pc:sldMk cId="3759643174" sldId="474"/>
            <ac:spMk id="4" creationId="{B0915C8B-046A-3B24-3C7E-EA5A3FF888E9}"/>
          </ac:spMkLst>
        </pc:spChg>
        <pc:spChg chg="mod">
          <ac:chgData name="German Roberto Pardo Gonzalez" userId="d5311aa7-6723-4fe3-ba77-f096abe815df" providerId="ADAL" clId="{143FFAE7-5F81-498E-94CB-2D0DA54E32E7}" dt="2023-02-03T22:14:55.013" v="2752" actId="20577"/>
          <ac:spMkLst>
            <pc:docMk/>
            <pc:sldMk cId="3759643174" sldId="474"/>
            <ac:spMk id="9" creationId="{F8EB2BC0-61C8-ABE0-137D-A6BB66E06B04}"/>
          </ac:spMkLst>
        </pc:spChg>
      </pc:sldChg>
      <pc:sldChg chg="addSp modSp add mod">
        <pc:chgData name="German Roberto Pardo Gonzalez" userId="d5311aa7-6723-4fe3-ba77-f096abe815df" providerId="ADAL" clId="{143FFAE7-5F81-498E-94CB-2D0DA54E32E7}" dt="2023-02-05T17:00:16.243" v="4489" actId="1076"/>
        <pc:sldMkLst>
          <pc:docMk/>
          <pc:sldMk cId="2085311977" sldId="475"/>
        </pc:sldMkLst>
        <pc:spChg chg="add mod">
          <ac:chgData name="German Roberto Pardo Gonzalez" userId="d5311aa7-6723-4fe3-ba77-f096abe815df" providerId="ADAL" clId="{143FFAE7-5F81-498E-94CB-2D0DA54E32E7}" dt="2023-02-03T22:21:20.348" v="3136" actId="21"/>
          <ac:spMkLst>
            <pc:docMk/>
            <pc:sldMk cId="2085311977" sldId="475"/>
            <ac:spMk id="3" creationId="{5892A711-C38E-FFDA-E7DE-388FC4FFE8D7}"/>
          </ac:spMkLst>
        </pc:spChg>
        <pc:spChg chg="mod">
          <ac:chgData name="German Roberto Pardo Gonzalez" userId="d5311aa7-6723-4fe3-ba77-f096abe815df" providerId="ADAL" clId="{143FFAE7-5F81-498E-94CB-2D0DA54E32E7}" dt="2023-02-01T03:54:03.242" v="1182" actId="20577"/>
          <ac:spMkLst>
            <pc:docMk/>
            <pc:sldMk cId="2085311977" sldId="475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143FFAE7-5F81-498E-94CB-2D0DA54E32E7}" dt="2023-02-05T17:00:16.243" v="4489" actId="1076"/>
          <ac:picMkLst>
            <pc:docMk/>
            <pc:sldMk cId="2085311977" sldId="475"/>
            <ac:picMk id="2" creationId="{3A1721FF-D459-5864-2FF3-9793F9D69ED2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5T17:01:46.878" v="4545" actId="14100"/>
        <pc:sldMkLst>
          <pc:docMk/>
          <pc:sldMk cId="2343049737" sldId="476"/>
        </pc:sldMkLst>
        <pc:spChg chg="add mod">
          <ac:chgData name="German Roberto Pardo Gonzalez" userId="d5311aa7-6723-4fe3-ba77-f096abe815df" providerId="ADAL" clId="{143FFAE7-5F81-498E-94CB-2D0DA54E32E7}" dt="2023-02-05T17:01:46.878" v="4545" actId="14100"/>
          <ac:spMkLst>
            <pc:docMk/>
            <pc:sldMk cId="2343049737" sldId="476"/>
            <ac:spMk id="3" creationId="{F5A88CCF-21A7-B8C3-354B-007253B655B4}"/>
          </ac:spMkLst>
        </pc:spChg>
        <pc:spChg chg="mod">
          <ac:chgData name="German Roberto Pardo Gonzalez" userId="d5311aa7-6723-4fe3-ba77-f096abe815df" providerId="ADAL" clId="{143FFAE7-5F81-498E-94CB-2D0DA54E32E7}" dt="2023-02-05T16:59:39.119" v="4485" actId="14100"/>
          <ac:spMkLst>
            <pc:docMk/>
            <pc:sldMk cId="2343049737" sldId="476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143FFAE7-5F81-498E-94CB-2D0DA54E32E7}" dt="2023-02-05T17:00:49.179" v="4494" actId="1076"/>
          <ac:picMkLst>
            <pc:docMk/>
            <pc:sldMk cId="2343049737" sldId="476"/>
            <ac:picMk id="2" creationId="{AED0B50E-F29B-BA73-95EA-BD0FC4ECBEBB}"/>
          </ac:picMkLst>
        </pc:picChg>
      </pc:sldChg>
      <pc:sldChg chg="addSp modSp add del mod">
        <pc:chgData name="German Roberto Pardo Gonzalez" userId="d5311aa7-6723-4fe3-ba77-f096abe815df" providerId="ADAL" clId="{143FFAE7-5F81-498E-94CB-2D0DA54E32E7}" dt="2023-02-06T00:53:34.529" v="5812" actId="47"/>
        <pc:sldMkLst>
          <pc:docMk/>
          <pc:sldMk cId="3418253756" sldId="477"/>
        </pc:sldMkLst>
        <pc:spChg chg="mod">
          <ac:chgData name="German Roberto Pardo Gonzalez" userId="d5311aa7-6723-4fe3-ba77-f096abe815df" providerId="ADAL" clId="{143FFAE7-5F81-498E-94CB-2D0DA54E32E7}" dt="2023-02-01T04:00:46.269" v="1661" actId="20577"/>
          <ac:spMkLst>
            <pc:docMk/>
            <pc:sldMk cId="3418253756" sldId="477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143FFAE7-5F81-498E-94CB-2D0DA54E32E7}" dt="2023-02-01T04:11:02.165" v="2076" actId="1076"/>
          <ac:picMkLst>
            <pc:docMk/>
            <pc:sldMk cId="3418253756" sldId="477"/>
            <ac:picMk id="3" creationId="{4C6D7E1E-7805-6907-C715-054DFDE800AB}"/>
          </ac:picMkLst>
        </pc:picChg>
        <pc:picChg chg="add mod">
          <ac:chgData name="German Roberto Pardo Gonzalez" userId="d5311aa7-6723-4fe3-ba77-f096abe815df" providerId="ADAL" clId="{143FFAE7-5F81-498E-94CB-2D0DA54E32E7}" dt="2023-02-01T04:11:24.651" v="2078" actId="1076"/>
          <ac:picMkLst>
            <pc:docMk/>
            <pc:sldMk cId="3418253756" sldId="477"/>
            <ac:picMk id="6" creationId="{27F6C496-BD6A-D890-7A4D-BA5153C7C76B}"/>
          </ac:picMkLst>
        </pc:picChg>
        <pc:picChg chg="add mod">
          <ac:chgData name="German Roberto Pardo Gonzalez" userId="d5311aa7-6723-4fe3-ba77-f096abe815df" providerId="ADAL" clId="{143FFAE7-5F81-498E-94CB-2D0DA54E32E7}" dt="2023-02-01T04:11:51.933" v="2080" actId="1076"/>
          <ac:picMkLst>
            <pc:docMk/>
            <pc:sldMk cId="3418253756" sldId="477"/>
            <ac:picMk id="8" creationId="{E3D944BD-CF2E-953E-9647-47F994A4E4C2}"/>
          </ac:picMkLst>
        </pc:picChg>
        <pc:picChg chg="add mod">
          <ac:chgData name="German Roberto Pardo Gonzalez" userId="d5311aa7-6723-4fe3-ba77-f096abe815df" providerId="ADAL" clId="{143FFAE7-5F81-498E-94CB-2D0DA54E32E7}" dt="2023-02-01T04:12:03.567" v="2082" actId="1076"/>
          <ac:picMkLst>
            <pc:docMk/>
            <pc:sldMk cId="3418253756" sldId="477"/>
            <ac:picMk id="11" creationId="{35C6DA14-F04E-E81C-B2AB-474D054BA90B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6T00:55:01.516" v="5869" actId="20577"/>
        <pc:sldMkLst>
          <pc:docMk/>
          <pc:sldMk cId="393480273" sldId="478"/>
        </pc:sldMkLst>
        <pc:spChg chg="add mod">
          <ac:chgData name="German Roberto Pardo Gonzalez" userId="d5311aa7-6723-4fe3-ba77-f096abe815df" providerId="ADAL" clId="{143FFAE7-5F81-498E-94CB-2D0DA54E32E7}" dt="2023-02-06T00:55:01.516" v="5869" actId="20577"/>
          <ac:spMkLst>
            <pc:docMk/>
            <pc:sldMk cId="393480273" sldId="478"/>
            <ac:spMk id="3" creationId="{E0525130-D469-39D7-EDAE-7EB6DF60B54D}"/>
          </ac:spMkLst>
        </pc:spChg>
        <pc:spChg chg="mod">
          <ac:chgData name="German Roberto Pardo Gonzalez" userId="d5311aa7-6723-4fe3-ba77-f096abe815df" providerId="ADAL" clId="{143FFAE7-5F81-498E-94CB-2D0DA54E32E7}" dt="2023-02-06T00:54:37.062" v="5858" actId="20577"/>
          <ac:spMkLst>
            <pc:docMk/>
            <pc:sldMk cId="393480273" sldId="478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6T01:11:46.132" v="6328" actId="1076"/>
        <pc:sldMkLst>
          <pc:docMk/>
          <pc:sldMk cId="1000967629" sldId="479"/>
        </pc:sldMkLst>
        <pc:spChg chg="add mod">
          <ac:chgData name="German Roberto Pardo Gonzalez" userId="d5311aa7-6723-4fe3-ba77-f096abe815df" providerId="ADAL" clId="{143FFAE7-5F81-498E-94CB-2D0DA54E32E7}" dt="2023-02-06T01:02:27.573" v="5959" actId="1076"/>
          <ac:spMkLst>
            <pc:docMk/>
            <pc:sldMk cId="1000967629" sldId="479"/>
            <ac:spMk id="7" creationId="{8970D8B9-1CB7-50AB-415A-BD54A5388068}"/>
          </ac:spMkLst>
        </pc:spChg>
        <pc:spChg chg="mod">
          <ac:chgData name="German Roberto Pardo Gonzalez" userId="d5311aa7-6723-4fe3-ba77-f096abe815df" providerId="ADAL" clId="{143FFAE7-5F81-498E-94CB-2D0DA54E32E7}" dt="2023-02-06T01:00:45.202" v="5917" actId="20577"/>
          <ac:spMkLst>
            <pc:docMk/>
            <pc:sldMk cId="1000967629" sldId="479"/>
            <ac:spMk id="9" creationId="{F8EB2BC0-61C8-ABE0-137D-A6BB66E06B04}"/>
          </ac:spMkLst>
        </pc:spChg>
        <pc:spChg chg="add mod">
          <ac:chgData name="German Roberto Pardo Gonzalez" userId="d5311aa7-6723-4fe3-ba77-f096abe815df" providerId="ADAL" clId="{143FFAE7-5F81-498E-94CB-2D0DA54E32E7}" dt="2023-02-06T01:11:46.132" v="6328" actId="1076"/>
          <ac:spMkLst>
            <pc:docMk/>
            <pc:sldMk cId="1000967629" sldId="479"/>
            <ac:spMk id="10" creationId="{1B05F97B-5B2F-2B20-C9B4-716993E52B1B}"/>
          </ac:spMkLst>
        </pc:spChg>
        <pc:graphicFrameChg chg="add del mod">
          <ac:chgData name="German Roberto Pardo Gonzalez" userId="d5311aa7-6723-4fe3-ba77-f096abe815df" providerId="ADAL" clId="{143FFAE7-5F81-498E-94CB-2D0DA54E32E7}" dt="2023-02-06T00:58:42.019" v="5872" actId="478"/>
          <ac:graphicFrameMkLst>
            <pc:docMk/>
            <pc:sldMk cId="1000967629" sldId="479"/>
            <ac:graphicFrameMk id="2" creationId="{276CA7CC-FA78-7A07-891C-D9A56E414D81}"/>
          </ac:graphicFrameMkLst>
        </pc:graphicFrameChg>
        <pc:picChg chg="add del mod">
          <ac:chgData name="German Roberto Pardo Gonzalez" userId="d5311aa7-6723-4fe3-ba77-f096abe815df" providerId="ADAL" clId="{143FFAE7-5F81-498E-94CB-2D0DA54E32E7}" dt="2023-02-06T00:59:33.231" v="5877" actId="478"/>
          <ac:picMkLst>
            <pc:docMk/>
            <pc:sldMk cId="1000967629" sldId="479"/>
            <ac:picMk id="3" creationId="{2E858323-2EB2-3AA7-5405-3038E2D7D7C2}"/>
          </ac:picMkLst>
        </pc:picChg>
        <pc:picChg chg="add mod">
          <ac:chgData name="German Roberto Pardo Gonzalez" userId="d5311aa7-6723-4fe3-ba77-f096abe815df" providerId="ADAL" clId="{143FFAE7-5F81-498E-94CB-2D0DA54E32E7}" dt="2023-02-06T01:02:23.178" v="5958" actId="1076"/>
          <ac:picMkLst>
            <pc:docMk/>
            <pc:sldMk cId="1000967629" sldId="479"/>
            <ac:picMk id="4" creationId="{65E7535E-5A1A-2792-E377-C7C1D1B4E3C2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6T01:14:47.001" v="6351" actId="1076"/>
        <pc:sldMkLst>
          <pc:docMk/>
          <pc:sldMk cId="2234581862" sldId="480"/>
        </pc:sldMkLst>
        <pc:spChg chg="add mod">
          <ac:chgData name="German Roberto Pardo Gonzalez" userId="d5311aa7-6723-4fe3-ba77-f096abe815df" providerId="ADAL" clId="{143FFAE7-5F81-498E-94CB-2D0DA54E32E7}" dt="2023-02-06T01:13:30.597" v="6345" actId="1076"/>
          <ac:spMkLst>
            <pc:docMk/>
            <pc:sldMk cId="2234581862" sldId="480"/>
            <ac:spMk id="3" creationId="{D71CB705-1FA0-981F-4F8A-30DFEB70F341}"/>
          </ac:spMkLst>
        </pc:spChg>
        <pc:spChg chg="add mod">
          <ac:chgData name="German Roberto Pardo Gonzalez" userId="d5311aa7-6723-4fe3-ba77-f096abe815df" providerId="ADAL" clId="{143FFAE7-5F81-498E-94CB-2D0DA54E32E7}" dt="2023-02-06T01:14:47.001" v="6351" actId="1076"/>
          <ac:spMkLst>
            <pc:docMk/>
            <pc:sldMk cId="2234581862" sldId="480"/>
            <ac:spMk id="6" creationId="{D8FAF774-3932-EBF0-6AD2-BAC725DED3B9}"/>
          </ac:spMkLst>
        </pc:spChg>
        <pc:spChg chg="mod">
          <ac:chgData name="German Roberto Pardo Gonzalez" userId="d5311aa7-6723-4fe3-ba77-f096abe815df" providerId="ADAL" clId="{143FFAE7-5F81-498E-94CB-2D0DA54E32E7}" dt="2023-02-01T03:56:02.056" v="1439" actId="14100"/>
          <ac:spMkLst>
            <pc:docMk/>
            <pc:sldMk cId="2234581862" sldId="480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0:23:02.755" v="4939" actId="20577"/>
        <pc:sldMkLst>
          <pc:docMk/>
          <pc:sldMk cId="1042984959" sldId="481"/>
        </pc:sldMkLst>
        <pc:spChg chg="mod">
          <ac:chgData name="German Roberto Pardo Gonzalez" userId="d5311aa7-6723-4fe3-ba77-f096abe815df" providerId="ADAL" clId="{143FFAE7-5F81-498E-94CB-2D0DA54E32E7}" dt="2023-02-06T00:23:02.755" v="4939" actId="20577"/>
          <ac:spMkLst>
            <pc:docMk/>
            <pc:sldMk cId="1042984959" sldId="481"/>
            <ac:spMk id="2" creationId="{A582C551-8225-01E0-9992-03633B7C0713}"/>
          </ac:spMkLst>
        </pc:spChg>
        <pc:spChg chg="mod">
          <ac:chgData name="German Roberto Pardo Gonzalez" userId="d5311aa7-6723-4fe3-ba77-f096abe815df" providerId="ADAL" clId="{143FFAE7-5F81-498E-94CB-2D0DA54E32E7}" dt="2023-02-03T22:15:32.532" v="2800" actId="20577"/>
          <ac:spMkLst>
            <pc:docMk/>
            <pc:sldMk cId="1042984959" sldId="481"/>
            <ac:spMk id="9" creationId="{F8EB2BC0-61C8-ABE0-137D-A6BB66E06B04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0:23:09.104" v="4945" actId="20577"/>
        <pc:sldMkLst>
          <pc:docMk/>
          <pc:sldMk cId="50248946" sldId="482"/>
        </pc:sldMkLst>
        <pc:spChg chg="mod">
          <ac:chgData name="German Roberto Pardo Gonzalez" userId="d5311aa7-6723-4fe3-ba77-f096abe815df" providerId="ADAL" clId="{143FFAE7-5F81-498E-94CB-2D0DA54E32E7}" dt="2023-02-06T00:23:09.104" v="4945" actId="20577"/>
          <ac:spMkLst>
            <pc:docMk/>
            <pc:sldMk cId="50248946" sldId="482"/>
            <ac:spMk id="2" creationId="{A582C551-8225-01E0-9992-03633B7C0713}"/>
          </ac:spMkLst>
        </pc:spChg>
        <pc:spChg chg="mod">
          <ac:chgData name="German Roberto Pardo Gonzalez" userId="d5311aa7-6723-4fe3-ba77-f096abe815df" providerId="ADAL" clId="{143FFAE7-5F81-498E-94CB-2D0DA54E32E7}" dt="2023-02-03T22:15:56.130" v="2863" actId="20577"/>
          <ac:spMkLst>
            <pc:docMk/>
            <pc:sldMk cId="50248946" sldId="482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5T16:55:46.001" v="4031" actId="20577"/>
        <pc:sldMkLst>
          <pc:docMk/>
          <pc:sldMk cId="3462607178" sldId="483"/>
        </pc:sldMkLst>
        <pc:spChg chg="del">
          <ac:chgData name="German Roberto Pardo Gonzalez" userId="d5311aa7-6723-4fe3-ba77-f096abe815df" providerId="ADAL" clId="{143FFAE7-5F81-498E-94CB-2D0DA54E32E7}" dt="2023-02-03T22:21:28.716" v="3138" actId="478"/>
          <ac:spMkLst>
            <pc:docMk/>
            <pc:sldMk cId="3462607178" sldId="483"/>
            <ac:spMk id="3" creationId="{5892A711-C38E-FFDA-E7DE-388FC4FFE8D7}"/>
          </ac:spMkLst>
        </pc:spChg>
        <pc:spChg chg="add mod">
          <ac:chgData name="German Roberto Pardo Gonzalez" userId="d5311aa7-6723-4fe3-ba77-f096abe815df" providerId="ADAL" clId="{143FFAE7-5F81-498E-94CB-2D0DA54E32E7}" dt="2023-02-05T16:55:46.001" v="4031" actId="20577"/>
          <ac:spMkLst>
            <pc:docMk/>
            <pc:sldMk cId="3462607178" sldId="483"/>
            <ac:spMk id="4" creationId="{909144F0-BEC1-A189-FA34-88CE0C00608D}"/>
          </ac:spMkLst>
        </pc:spChg>
      </pc:sldChg>
      <pc:sldChg chg="delSp modSp add del mod">
        <pc:chgData name="German Roberto Pardo Gonzalez" userId="d5311aa7-6723-4fe3-ba77-f096abe815df" providerId="ADAL" clId="{143FFAE7-5F81-498E-94CB-2D0DA54E32E7}" dt="2023-02-03T22:23:29.416" v="3168" actId="47"/>
        <pc:sldMkLst>
          <pc:docMk/>
          <pc:sldMk cId="1594446576" sldId="484"/>
        </pc:sldMkLst>
        <pc:spChg chg="del mod">
          <ac:chgData name="German Roberto Pardo Gonzalez" userId="d5311aa7-6723-4fe3-ba77-f096abe815df" providerId="ADAL" clId="{143FFAE7-5F81-498E-94CB-2D0DA54E32E7}" dt="2023-02-03T22:23:16.049" v="3164" actId="478"/>
          <ac:spMkLst>
            <pc:docMk/>
            <pc:sldMk cId="1594446576" sldId="484"/>
            <ac:spMk id="4" creationId="{909144F0-BEC1-A189-FA34-88CE0C00608D}"/>
          </ac:spMkLst>
        </pc:spChg>
      </pc:sldChg>
      <pc:sldChg chg="addSp delSp modSp add del mod">
        <pc:chgData name="German Roberto Pardo Gonzalez" userId="d5311aa7-6723-4fe3-ba77-f096abe815df" providerId="ADAL" clId="{143FFAE7-5F81-498E-94CB-2D0DA54E32E7}" dt="2023-02-03T22:24:12.976" v="3189" actId="47"/>
        <pc:sldMkLst>
          <pc:docMk/>
          <pc:sldMk cId="835908266" sldId="485"/>
        </pc:sldMkLst>
        <pc:spChg chg="add mod">
          <ac:chgData name="German Roberto Pardo Gonzalez" userId="d5311aa7-6723-4fe3-ba77-f096abe815df" providerId="ADAL" clId="{143FFAE7-5F81-498E-94CB-2D0DA54E32E7}" dt="2023-02-03T22:23:50.345" v="3171" actId="21"/>
          <ac:spMkLst>
            <pc:docMk/>
            <pc:sldMk cId="835908266" sldId="485"/>
            <ac:spMk id="3" creationId="{4B1DBADD-6F1E-1A53-32BD-6929530972BC}"/>
          </ac:spMkLst>
        </pc:spChg>
        <pc:spChg chg="del">
          <ac:chgData name="German Roberto Pardo Gonzalez" userId="d5311aa7-6723-4fe3-ba77-f096abe815df" providerId="ADAL" clId="{143FFAE7-5F81-498E-94CB-2D0DA54E32E7}" dt="2023-02-03T22:22:30.112" v="3155" actId="478"/>
          <ac:spMkLst>
            <pc:docMk/>
            <pc:sldMk cId="835908266" sldId="485"/>
            <ac:spMk id="4" creationId="{909144F0-BEC1-A189-FA34-88CE0C00608D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5T16:57:01.702" v="4348" actId="20577"/>
        <pc:sldMkLst>
          <pc:docMk/>
          <pc:sldMk cId="1977451059" sldId="486"/>
        </pc:sldMkLst>
        <pc:spChg chg="mod">
          <ac:chgData name="German Roberto Pardo Gonzalez" userId="d5311aa7-6723-4fe3-ba77-f096abe815df" providerId="ADAL" clId="{143FFAE7-5F81-498E-94CB-2D0DA54E32E7}" dt="2023-02-05T16:57:01.702" v="4348" actId="20577"/>
          <ac:spMkLst>
            <pc:docMk/>
            <pc:sldMk cId="1977451059" sldId="486"/>
            <ac:spMk id="4" creationId="{909144F0-BEC1-A189-FA34-88CE0C00608D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3T22:28:16.060" v="3649" actId="20577"/>
        <pc:sldMkLst>
          <pc:docMk/>
          <pc:sldMk cId="2181648852" sldId="487"/>
        </pc:sldMkLst>
        <pc:spChg chg="mod">
          <ac:chgData name="German Roberto Pardo Gonzalez" userId="d5311aa7-6723-4fe3-ba77-f096abe815df" providerId="ADAL" clId="{143FFAE7-5F81-498E-94CB-2D0DA54E32E7}" dt="2023-02-03T22:28:16.060" v="3649" actId="20577"/>
          <ac:spMkLst>
            <pc:docMk/>
            <pc:sldMk cId="2181648852" sldId="487"/>
            <ac:spMk id="4" creationId="{909144F0-BEC1-A189-FA34-88CE0C00608D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5T16:57:46.268" v="4352" actId="478"/>
        <pc:sldMkLst>
          <pc:docMk/>
          <pc:sldMk cId="1343727463" sldId="488"/>
        </pc:sldMkLst>
        <pc:spChg chg="mod">
          <ac:chgData name="German Roberto Pardo Gonzalez" userId="d5311aa7-6723-4fe3-ba77-f096abe815df" providerId="ADAL" clId="{143FFAE7-5F81-498E-94CB-2D0DA54E32E7}" dt="2023-02-03T22:26:13.921" v="3407" actId="20577"/>
          <ac:spMkLst>
            <pc:docMk/>
            <pc:sldMk cId="1343727463" sldId="488"/>
            <ac:spMk id="4" creationId="{909144F0-BEC1-A189-FA34-88CE0C00608D}"/>
          </ac:spMkLst>
        </pc:spChg>
        <pc:picChg chg="add del mod">
          <ac:chgData name="German Roberto Pardo Gonzalez" userId="d5311aa7-6723-4fe3-ba77-f096abe815df" providerId="ADAL" clId="{143FFAE7-5F81-498E-94CB-2D0DA54E32E7}" dt="2023-02-05T16:57:46.268" v="4352" actId="478"/>
          <ac:picMkLst>
            <pc:docMk/>
            <pc:sldMk cId="1343727463" sldId="488"/>
            <ac:picMk id="2" creationId="{3E84BE24-36B3-2988-EA7F-A461037C1AFD}"/>
          </ac:picMkLst>
        </pc:picChg>
      </pc:sldChg>
      <pc:sldChg chg="modSp add mod">
        <pc:chgData name="German Roberto Pardo Gonzalez" userId="d5311aa7-6723-4fe3-ba77-f096abe815df" providerId="ADAL" clId="{143FFAE7-5F81-498E-94CB-2D0DA54E32E7}" dt="2023-02-06T01:28:40.760" v="6442"/>
        <pc:sldMkLst>
          <pc:docMk/>
          <pc:sldMk cId="1475830559" sldId="489"/>
        </pc:sldMkLst>
        <pc:spChg chg="mod">
          <ac:chgData name="German Roberto Pardo Gonzalez" userId="d5311aa7-6723-4fe3-ba77-f096abe815df" providerId="ADAL" clId="{143FFAE7-5F81-498E-94CB-2D0DA54E32E7}" dt="2023-02-05T16:49:32.342" v="3669" actId="20577"/>
          <ac:spMkLst>
            <pc:docMk/>
            <pc:sldMk cId="1475830559" sldId="489"/>
            <ac:spMk id="2" creationId="{E7924381-1F09-08F1-31A4-F5B3AE519FF2}"/>
          </ac:spMkLst>
        </pc:spChg>
        <pc:spChg chg="mod">
          <ac:chgData name="German Roberto Pardo Gonzalez" userId="d5311aa7-6723-4fe3-ba77-f096abe815df" providerId="ADAL" clId="{143FFAE7-5F81-498E-94CB-2D0DA54E32E7}" dt="2023-02-06T01:28:40.760" v="6442"/>
          <ac:spMkLst>
            <pc:docMk/>
            <pc:sldMk cId="1475830559" sldId="489"/>
            <ac:spMk id="85" creationId="{00000000-0000-0000-0000-000000000000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1:28:36.671" v="6441"/>
        <pc:sldMkLst>
          <pc:docMk/>
          <pc:sldMk cId="2313860578" sldId="490"/>
        </pc:sldMkLst>
        <pc:spChg chg="mod">
          <ac:chgData name="German Roberto Pardo Gonzalez" userId="d5311aa7-6723-4fe3-ba77-f096abe815df" providerId="ADAL" clId="{143FFAE7-5F81-498E-94CB-2D0DA54E32E7}" dt="2023-02-05T16:49:16.976" v="3665" actId="20577"/>
          <ac:spMkLst>
            <pc:docMk/>
            <pc:sldMk cId="2313860578" sldId="490"/>
            <ac:spMk id="2" creationId="{E7924381-1F09-08F1-31A4-F5B3AE519FF2}"/>
          </ac:spMkLst>
        </pc:spChg>
        <pc:spChg chg="mod">
          <ac:chgData name="German Roberto Pardo Gonzalez" userId="d5311aa7-6723-4fe3-ba77-f096abe815df" providerId="ADAL" clId="{143FFAE7-5F81-498E-94CB-2D0DA54E32E7}" dt="2023-02-06T01:28:36.671" v="6441"/>
          <ac:spMkLst>
            <pc:docMk/>
            <pc:sldMk cId="2313860578" sldId="490"/>
            <ac:spMk id="85" creationId="{00000000-0000-0000-0000-000000000000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1:28:33.027" v="6440"/>
        <pc:sldMkLst>
          <pc:docMk/>
          <pc:sldMk cId="3410369226" sldId="491"/>
        </pc:sldMkLst>
        <pc:spChg chg="mod">
          <ac:chgData name="German Roberto Pardo Gonzalez" userId="d5311aa7-6723-4fe3-ba77-f096abe815df" providerId="ADAL" clId="{143FFAE7-5F81-498E-94CB-2D0DA54E32E7}" dt="2023-02-05T16:49:11.993" v="3664" actId="20577"/>
          <ac:spMkLst>
            <pc:docMk/>
            <pc:sldMk cId="3410369226" sldId="491"/>
            <ac:spMk id="2" creationId="{E7924381-1F09-08F1-31A4-F5B3AE519FF2}"/>
          </ac:spMkLst>
        </pc:spChg>
        <pc:spChg chg="mod">
          <ac:chgData name="German Roberto Pardo Gonzalez" userId="d5311aa7-6723-4fe3-ba77-f096abe815df" providerId="ADAL" clId="{143FFAE7-5F81-498E-94CB-2D0DA54E32E7}" dt="2023-02-06T01:28:33.027" v="6440"/>
          <ac:spMkLst>
            <pc:docMk/>
            <pc:sldMk cId="3410369226" sldId="491"/>
            <ac:spMk id="85" creationId="{00000000-0000-0000-0000-000000000000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1:28:45.069" v="6443"/>
        <pc:sldMkLst>
          <pc:docMk/>
          <pc:sldMk cId="4217052227" sldId="492"/>
        </pc:sldMkLst>
        <pc:spChg chg="mod">
          <ac:chgData name="German Roberto Pardo Gonzalez" userId="d5311aa7-6723-4fe3-ba77-f096abe815df" providerId="ADAL" clId="{143FFAE7-5F81-498E-94CB-2D0DA54E32E7}" dt="2023-02-06T01:28:45.069" v="6443"/>
          <ac:spMkLst>
            <pc:docMk/>
            <pc:sldMk cId="4217052227" sldId="492"/>
            <ac:spMk id="85" creationId="{00000000-0000-0000-0000-000000000000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6T00:22:45.245" v="4933" actId="20577"/>
        <pc:sldMkLst>
          <pc:docMk/>
          <pc:sldMk cId="199527309" sldId="493"/>
        </pc:sldMkLst>
        <pc:spChg chg="mod">
          <ac:chgData name="German Roberto Pardo Gonzalez" userId="d5311aa7-6723-4fe3-ba77-f096abe815df" providerId="ADAL" clId="{143FFAE7-5F81-498E-94CB-2D0DA54E32E7}" dt="2023-02-06T00:22:45.245" v="4933" actId="20577"/>
          <ac:spMkLst>
            <pc:docMk/>
            <pc:sldMk cId="199527309" sldId="493"/>
            <ac:spMk id="2" creationId="{EE400996-64E2-ADE3-9182-70C21B22F3E1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5T16:49:48.274" v="3672" actId="20577"/>
        <pc:sldMkLst>
          <pc:docMk/>
          <pc:sldMk cId="126153905" sldId="494"/>
        </pc:sldMkLst>
        <pc:spChg chg="mod">
          <ac:chgData name="German Roberto Pardo Gonzalez" userId="d5311aa7-6723-4fe3-ba77-f096abe815df" providerId="ADAL" clId="{143FFAE7-5F81-498E-94CB-2D0DA54E32E7}" dt="2023-02-05T16:49:48.274" v="3672" actId="20577"/>
          <ac:spMkLst>
            <pc:docMk/>
            <pc:sldMk cId="126153905" sldId="494"/>
            <ac:spMk id="2" creationId="{EE400996-64E2-ADE3-9182-70C21B22F3E1}"/>
          </ac:spMkLst>
        </pc:spChg>
      </pc:sldChg>
      <pc:sldChg chg="modSp add mod">
        <pc:chgData name="German Roberto Pardo Gonzalez" userId="d5311aa7-6723-4fe3-ba77-f096abe815df" providerId="ADAL" clId="{143FFAE7-5F81-498E-94CB-2D0DA54E32E7}" dt="2023-02-05T16:57:54.385" v="4355" actId="1076"/>
        <pc:sldMkLst>
          <pc:docMk/>
          <pc:sldMk cId="494534930" sldId="495"/>
        </pc:sldMkLst>
        <pc:picChg chg="mod">
          <ac:chgData name="German Roberto Pardo Gonzalez" userId="d5311aa7-6723-4fe3-ba77-f096abe815df" providerId="ADAL" clId="{143FFAE7-5F81-498E-94CB-2D0DA54E32E7}" dt="2023-02-05T16:57:54.385" v="4355" actId="1076"/>
          <ac:picMkLst>
            <pc:docMk/>
            <pc:sldMk cId="494534930" sldId="495"/>
            <ac:picMk id="2" creationId="{3E84BE24-36B3-2988-EA7F-A461037C1AFD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5T16:58:24.779" v="4359" actId="1076"/>
        <pc:sldMkLst>
          <pc:docMk/>
          <pc:sldMk cId="3233798749" sldId="496"/>
        </pc:sldMkLst>
        <pc:picChg chg="add mod">
          <ac:chgData name="German Roberto Pardo Gonzalez" userId="d5311aa7-6723-4fe3-ba77-f096abe815df" providerId="ADAL" clId="{143FFAE7-5F81-498E-94CB-2D0DA54E32E7}" dt="2023-02-05T16:58:24.779" v="4359" actId="1076"/>
          <ac:picMkLst>
            <pc:docMk/>
            <pc:sldMk cId="3233798749" sldId="496"/>
            <ac:picMk id="6" creationId="{0B323C35-F260-50AF-1CCE-80917C55D0CC}"/>
          </ac:picMkLst>
        </pc:picChg>
      </pc:sldChg>
      <pc:sldChg chg="modSp add mod">
        <pc:chgData name="German Roberto Pardo Gonzalez" userId="d5311aa7-6723-4fe3-ba77-f096abe815df" providerId="ADAL" clId="{143FFAE7-5F81-498E-94CB-2D0DA54E32E7}" dt="2023-02-05T17:02:34.426" v="4611" actId="20577"/>
        <pc:sldMkLst>
          <pc:docMk/>
          <pc:sldMk cId="2120492921" sldId="497"/>
        </pc:sldMkLst>
        <pc:spChg chg="mod">
          <ac:chgData name="German Roberto Pardo Gonzalez" userId="d5311aa7-6723-4fe3-ba77-f096abe815df" providerId="ADAL" clId="{143FFAE7-5F81-498E-94CB-2D0DA54E32E7}" dt="2023-02-05T17:02:34.426" v="4611" actId="20577"/>
          <ac:spMkLst>
            <pc:docMk/>
            <pc:sldMk cId="2120492921" sldId="497"/>
            <ac:spMk id="3" creationId="{F5A88CCF-21A7-B8C3-354B-007253B655B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6T00:39:02.399" v="5003" actId="20577"/>
        <pc:sldMkLst>
          <pc:docMk/>
          <pc:sldMk cId="167827056" sldId="498"/>
        </pc:sldMkLst>
        <pc:spChg chg="mod">
          <ac:chgData name="German Roberto Pardo Gonzalez" userId="d5311aa7-6723-4fe3-ba77-f096abe815df" providerId="ADAL" clId="{143FFAE7-5F81-498E-94CB-2D0DA54E32E7}" dt="2023-02-05T17:05:11.972" v="4711" actId="20577"/>
          <ac:spMkLst>
            <pc:docMk/>
            <pc:sldMk cId="167827056" sldId="498"/>
            <ac:spMk id="3" creationId="{F5A88CCF-21A7-B8C3-354B-007253B655B4}"/>
          </ac:spMkLst>
        </pc:spChg>
        <pc:spChg chg="add mod">
          <ac:chgData name="German Roberto Pardo Gonzalez" userId="d5311aa7-6723-4fe3-ba77-f096abe815df" providerId="ADAL" clId="{143FFAE7-5F81-498E-94CB-2D0DA54E32E7}" dt="2023-02-05T17:02:57.413" v="4617" actId="1076"/>
          <ac:spMkLst>
            <pc:docMk/>
            <pc:sldMk cId="167827056" sldId="498"/>
            <ac:spMk id="6" creationId="{3AF06F1B-8B9C-CE8E-4A27-670FCA5E8386}"/>
          </ac:spMkLst>
        </pc:spChg>
        <pc:spChg chg="add mod">
          <ac:chgData name="German Roberto Pardo Gonzalez" userId="d5311aa7-6723-4fe3-ba77-f096abe815df" providerId="ADAL" clId="{143FFAE7-5F81-498E-94CB-2D0DA54E32E7}" dt="2023-02-06T00:39:02.399" v="5003" actId="20577"/>
          <ac:spMkLst>
            <pc:docMk/>
            <pc:sldMk cId="167827056" sldId="498"/>
            <ac:spMk id="7" creationId="{312F8877-7CD9-ED6C-5C76-C2030EDFCCE9}"/>
          </ac:spMkLst>
        </pc:spChg>
        <pc:picChg chg="del">
          <ac:chgData name="German Roberto Pardo Gonzalez" userId="d5311aa7-6723-4fe3-ba77-f096abe815df" providerId="ADAL" clId="{143FFAE7-5F81-498E-94CB-2D0DA54E32E7}" dt="2023-02-05T17:02:51.774" v="4616" actId="478"/>
          <ac:picMkLst>
            <pc:docMk/>
            <pc:sldMk cId="167827056" sldId="498"/>
            <ac:picMk id="2" creationId="{AED0B50E-F29B-BA73-95EA-BD0FC4ECBEBB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5T17:07:05.129" v="4866" actId="14100"/>
        <pc:sldMkLst>
          <pc:docMk/>
          <pc:sldMk cId="3330801717" sldId="499"/>
        </pc:sldMkLst>
        <pc:spChg chg="del">
          <ac:chgData name="German Roberto Pardo Gonzalez" userId="d5311aa7-6723-4fe3-ba77-f096abe815df" providerId="ADAL" clId="{143FFAE7-5F81-498E-94CB-2D0DA54E32E7}" dt="2023-02-05T17:04:35.244" v="4702" actId="478"/>
          <ac:spMkLst>
            <pc:docMk/>
            <pc:sldMk cId="3330801717" sldId="499"/>
            <ac:spMk id="3" creationId="{F5A88CCF-21A7-B8C3-354B-007253B655B4}"/>
          </ac:spMkLst>
        </pc:spChg>
        <pc:spChg chg="mod">
          <ac:chgData name="German Roberto Pardo Gonzalez" userId="d5311aa7-6723-4fe3-ba77-f096abe815df" providerId="ADAL" clId="{143FFAE7-5F81-498E-94CB-2D0DA54E32E7}" dt="2023-02-05T17:04:41.666" v="4703" actId="1076"/>
          <ac:spMkLst>
            <pc:docMk/>
            <pc:sldMk cId="3330801717" sldId="499"/>
            <ac:spMk id="6" creationId="{3AF06F1B-8B9C-CE8E-4A27-670FCA5E8386}"/>
          </ac:spMkLst>
        </pc:spChg>
        <pc:spChg chg="del">
          <ac:chgData name="German Roberto Pardo Gonzalez" userId="d5311aa7-6723-4fe3-ba77-f096abe815df" providerId="ADAL" clId="{143FFAE7-5F81-498E-94CB-2D0DA54E32E7}" dt="2023-02-05T17:04:28.945" v="4700" actId="478"/>
          <ac:spMkLst>
            <pc:docMk/>
            <pc:sldMk cId="3330801717" sldId="499"/>
            <ac:spMk id="7" creationId="{312F8877-7CD9-ED6C-5C76-C2030EDFCCE9}"/>
          </ac:spMkLst>
        </pc:spChg>
        <pc:spChg chg="add mod">
          <ac:chgData name="German Roberto Pardo Gonzalez" userId="d5311aa7-6723-4fe3-ba77-f096abe815df" providerId="ADAL" clId="{143FFAE7-5F81-498E-94CB-2D0DA54E32E7}" dt="2023-02-05T17:05:41.153" v="4790" actId="20577"/>
          <ac:spMkLst>
            <pc:docMk/>
            <pc:sldMk cId="3330801717" sldId="499"/>
            <ac:spMk id="8" creationId="{0D3A4635-42B5-3D44-C66A-EEEE00859245}"/>
          </ac:spMkLst>
        </pc:spChg>
        <pc:spChg chg="mod">
          <ac:chgData name="German Roberto Pardo Gonzalez" userId="d5311aa7-6723-4fe3-ba77-f096abe815df" providerId="ADAL" clId="{143FFAE7-5F81-498E-94CB-2D0DA54E32E7}" dt="2023-02-05T17:04:22.598" v="4699" actId="20577"/>
          <ac:spMkLst>
            <pc:docMk/>
            <pc:sldMk cId="3330801717" sldId="499"/>
            <ac:spMk id="9" creationId="{F8EB2BC0-61C8-ABE0-137D-A6BB66E06B04}"/>
          </ac:spMkLst>
        </pc:spChg>
        <pc:picChg chg="add mod">
          <ac:chgData name="German Roberto Pardo Gonzalez" userId="d5311aa7-6723-4fe3-ba77-f096abe815df" providerId="ADAL" clId="{143FFAE7-5F81-498E-94CB-2D0DA54E32E7}" dt="2023-02-05T17:07:05.129" v="4866" actId="14100"/>
          <ac:picMkLst>
            <pc:docMk/>
            <pc:sldMk cId="3330801717" sldId="499"/>
            <ac:picMk id="2" creationId="{BB8955DB-6A9C-1CC3-842F-78797FA9DEF5}"/>
          </ac:picMkLst>
        </pc:picChg>
        <pc:picChg chg="add del mod">
          <ac:chgData name="German Roberto Pardo Gonzalez" userId="d5311aa7-6723-4fe3-ba77-f096abe815df" providerId="ADAL" clId="{143FFAE7-5F81-498E-94CB-2D0DA54E32E7}" dt="2023-02-05T17:05:02.056" v="4709" actId="478"/>
          <ac:picMkLst>
            <pc:docMk/>
            <pc:sldMk cId="3330801717" sldId="499"/>
            <ac:picMk id="4" creationId="{9058F506-1C9D-F9B5-D6FF-90E63C8048BE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5T17:07:34.016" v="4874" actId="1037"/>
        <pc:sldMkLst>
          <pc:docMk/>
          <pc:sldMk cId="2874730231" sldId="500"/>
        </pc:sldMkLst>
        <pc:spChg chg="mod">
          <ac:chgData name="German Roberto Pardo Gonzalez" userId="d5311aa7-6723-4fe3-ba77-f096abe815df" providerId="ADAL" clId="{143FFAE7-5F81-498E-94CB-2D0DA54E32E7}" dt="2023-02-05T17:05:59.980" v="4854" actId="20577"/>
          <ac:spMkLst>
            <pc:docMk/>
            <pc:sldMk cId="2874730231" sldId="500"/>
            <ac:spMk id="8" creationId="{0D3A4635-42B5-3D44-C66A-EEEE00859245}"/>
          </ac:spMkLst>
        </pc:spChg>
        <pc:picChg chg="add del">
          <ac:chgData name="German Roberto Pardo Gonzalez" userId="d5311aa7-6723-4fe3-ba77-f096abe815df" providerId="ADAL" clId="{143FFAE7-5F81-498E-94CB-2D0DA54E32E7}" dt="2023-02-05T17:06:03.069" v="4856" actId="478"/>
          <ac:picMkLst>
            <pc:docMk/>
            <pc:sldMk cId="2874730231" sldId="500"/>
            <ac:picMk id="2" creationId="{BB8955DB-6A9C-1CC3-842F-78797FA9DEF5}"/>
          </ac:picMkLst>
        </pc:picChg>
        <pc:picChg chg="add mod">
          <ac:chgData name="German Roberto Pardo Gonzalez" userId="d5311aa7-6723-4fe3-ba77-f096abe815df" providerId="ADAL" clId="{143FFAE7-5F81-498E-94CB-2D0DA54E32E7}" dt="2023-02-05T17:07:34.016" v="4874" actId="1037"/>
          <ac:picMkLst>
            <pc:docMk/>
            <pc:sldMk cId="2874730231" sldId="500"/>
            <ac:picMk id="3" creationId="{42CFC348-7DA5-02EA-1991-D5EAA99F6CE5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6T00:37:15.579" v="4971" actId="20577"/>
        <pc:sldMkLst>
          <pc:docMk/>
          <pc:sldMk cId="1588389723" sldId="501"/>
        </pc:sldMkLst>
        <pc:spChg chg="del">
          <ac:chgData name="German Roberto Pardo Gonzalez" userId="d5311aa7-6723-4fe3-ba77-f096abe815df" providerId="ADAL" clId="{143FFAE7-5F81-498E-94CB-2D0DA54E32E7}" dt="2023-02-05T17:08:07.772" v="4906" actId="478"/>
          <ac:spMkLst>
            <pc:docMk/>
            <pc:sldMk cId="1588389723" sldId="501"/>
            <ac:spMk id="6" creationId="{3AF06F1B-8B9C-CE8E-4A27-670FCA5E8386}"/>
          </ac:spMkLst>
        </pc:spChg>
        <pc:spChg chg="add mod">
          <ac:chgData name="German Roberto Pardo Gonzalez" userId="d5311aa7-6723-4fe3-ba77-f096abe815df" providerId="ADAL" clId="{143FFAE7-5F81-498E-94CB-2D0DA54E32E7}" dt="2023-02-06T00:36:55.857" v="4953" actId="1076"/>
          <ac:spMkLst>
            <pc:docMk/>
            <pc:sldMk cId="1588389723" sldId="501"/>
            <ac:spMk id="7" creationId="{383A5A1D-0B87-1204-F484-397E77BB95C3}"/>
          </ac:spMkLst>
        </pc:spChg>
        <pc:spChg chg="mod">
          <ac:chgData name="German Roberto Pardo Gonzalez" userId="d5311aa7-6723-4fe3-ba77-f096abe815df" providerId="ADAL" clId="{143FFAE7-5F81-498E-94CB-2D0DA54E32E7}" dt="2023-02-06T00:36:50.206" v="4952" actId="1076"/>
          <ac:spMkLst>
            <pc:docMk/>
            <pc:sldMk cId="1588389723" sldId="501"/>
            <ac:spMk id="8" creationId="{0D3A4635-42B5-3D44-C66A-EEEE00859245}"/>
          </ac:spMkLst>
        </pc:spChg>
        <pc:spChg chg="mod">
          <ac:chgData name="German Roberto Pardo Gonzalez" userId="d5311aa7-6723-4fe3-ba77-f096abe815df" providerId="ADAL" clId="{143FFAE7-5F81-498E-94CB-2D0DA54E32E7}" dt="2023-02-06T00:37:15.579" v="4971" actId="20577"/>
          <ac:spMkLst>
            <pc:docMk/>
            <pc:sldMk cId="1588389723" sldId="501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2-05T17:08:14.999" v="4910" actId="478"/>
          <ac:picMkLst>
            <pc:docMk/>
            <pc:sldMk cId="1588389723" sldId="501"/>
            <ac:picMk id="2" creationId="{BB8955DB-6A9C-1CC3-842F-78797FA9DEF5}"/>
          </ac:picMkLst>
        </pc:picChg>
        <pc:picChg chg="del">
          <ac:chgData name="German Roberto Pardo Gonzalez" userId="d5311aa7-6723-4fe3-ba77-f096abe815df" providerId="ADAL" clId="{143FFAE7-5F81-498E-94CB-2D0DA54E32E7}" dt="2023-02-05T17:08:13.900" v="4909" actId="478"/>
          <ac:picMkLst>
            <pc:docMk/>
            <pc:sldMk cId="1588389723" sldId="501"/>
            <ac:picMk id="3" creationId="{42CFC348-7DA5-02EA-1991-D5EAA99F6CE5}"/>
          </ac:picMkLst>
        </pc:picChg>
        <pc:picChg chg="add mod">
          <ac:chgData name="German Roberto Pardo Gonzalez" userId="d5311aa7-6723-4fe3-ba77-f096abe815df" providerId="ADAL" clId="{143FFAE7-5F81-498E-94CB-2D0DA54E32E7}" dt="2023-02-06T00:37:02.509" v="4956" actId="1076"/>
          <ac:picMkLst>
            <pc:docMk/>
            <pc:sldMk cId="1588389723" sldId="501"/>
            <ac:picMk id="3" creationId="{FCC40F3A-8800-0577-2161-7B3A244CEE0E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6T00:40:37.078" v="5126" actId="20577"/>
        <pc:sldMkLst>
          <pc:docMk/>
          <pc:sldMk cId="2170227814" sldId="502"/>
        </pc:sldMkLst>
        <pc:spChg chg="add mod">
          <ac:chgData name="German Roberto Pardo Gonzalez" userId="d5311aa7-6723-4fe3-ba77-f096abe815df" providerId="ADAL" clId="{143FFAE7-5F81-498E-94CB-2D0DA54E32E7}" dt="2023-02-06T00:38:43.720" v="5002" actId="1076"/>
          <ac:spMkLst>
            <pc:docMk/>
            <pc:sldMk cId="2170227814" sldId="502"/>
            <ac:spMk id="2" creationId="{85AFB9BE-999D-032C-5EFF-88587B3BFE99}"/>
          </ac:spMkLst>
        </pc:spChg>
        <pc:spChg chg="add mod">
          <ac:chgData name="German Roberto Pardo Gonzalez" userId="d5311aa7-6723-4fe3-ba77-f096abe815df" providerId="ADAL" clId="{143FFAE7-5F81-498E-94CB-2D0DA54E32E7}" dt="2023-02-06T00:40:37.078" v="5126" actId="20577"/>
          <ac:spMkLst>
            <pc:docMk/>
            <pc:sldMk cId="2170227814" sldId="502"/>
            <ac:spMk id="4" creationId="{31B81BF6-77F6-96BF-3C50-E4AEA7B4940D}"/>
          </ac:spMkLst>
        </pc:spChg>
        <pc:spChg chg="add del mod">
          <ac:chgData name="German Roberto Pardo Gonzalez" userId="d5311aa7-6723-4fe3-ba77-f096abe815df" providerId="ADAL" clId="{143FFAE7-5F81-498E-94CB-2D0DA54E32E7}" dt="2023-02-06T00:39:30.525" v="5031"/>
          <ac:spMkLst>
            <pc:docMk/>
            <pc:sldMk cId="2170227814" sldId="502"/>
            <ac:spMk id="7" creationId="{8FEE7B8F-3E79-F208-8961-4BE6582ECAFC}"/>
          </ac:spMkLst>
        </pc:spChg>
        <pc:picChg chg="del">
          <ac:chgData name="German Roberto Pardo Gonzalez" userId="d5311aa7-6723-4fe3-ba77-f096abe815df" providerId="ADAL" clId="{143FFAE7-5F81-498E-94CB-2D0DA54E32E7}" dt="2023-02-06T00:37:25.466" v="4973" actId="478"/>
          <ac:picMkLst>
            <pc:docMk/>
            <pc:sldMk cId="2170227814" sldId="502"/>
            <ac:picMk id="3" creationId="{4C6D7E1E-7805-6907-C715-054DFDE800AB}"/>
          </ac:picMkLst>
        </pc:picChg>
        <pc:picChg chg="del">
          <ac:chgData name="German Roberto Pardo Gonzalez" userId="d5311aa7-6723-4fe3-ba77-f096abe815df" providerId="ADAL" clId="{143FFAE7-5F81-498E-94CB-2D0DA54E32E7}" dt="2023-02-06T00:37:26.458" v="4974" actId="478"/>
          <ac:picMkLst>
            <pc:docMk/>
            <pc:sldMk cId="2170227814" sldId="502"/>
            <ac:picMk id="6" creationId="{27F6C496-BD6A-D890-7A4D-BA5153C7C76B}"/>
          </ac:picMkLst>
        </pc:picChg>
        <pc:picChg chg="del">
          <ac:chgData name="German Roberto Pardo Gonzalez" userId="d5311aa7-6723-4fe3-ba77-f096abe815df" providerId="ADAL" clId="{143FFAE7-5F81-498E-94CB-2D0DA54E32E7}" dt="2023-02-06T00:37:27.383" v="4975" actId="478"/>
          <ac:picMkLst>
            <pc:docMk/>
            <pc:sldMk cId="2170227814" sldId="502"/>
            <ac:picMk id="8" creationId="{E3D944BD-CF2E-953E-9647-47F994A4E4C2}"/>
          </ac:picMkLst>
        </pc:picChg>
        <pc:picChg chg="del">
          <ac:chgData name="German Roberto Pardo Gonzalez" userId="d5311aa7-6723-4fe3-ba77-f096abe815df" providerId="ADAL" clId="{143FFAE7-5F81-498E-94CB-2D0DA54E32E7}" dt="2023-02-06T00:37:28.324" v="4976" actId="478"/>
          <ac:picMkLst>
            <pc:docMk/>
            <pc:sldMk cId="2170227814" sldId="502"/>
            <ac:picMk id="11" creationId="{35C6DA14-F04E-E81C-B2AB-474D054BA90B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6T00:51:56.402" v="5628" actId="20577"/>
        <pc:sldMkLst>
          <pc:docMk/>
          <pc:sldMk cId="2234212382" sldId="503"/>
        </pc:sldMkLst>
        <pc:spChg chg="mod">
          <ac:chgData name="German Roberto Pardo Gonzalez" userId="d5311aa7-6723-4fe3-ba77-f096abe815df" providerId="ADAL" clId="{143FFAE7-5F81-498E-94CB-2D0DA54E32E7}" dt="2023-02-06T00:41:06.977" v="5147"/>
          <ac:spMkLst>
            <pc:docMk/>
            <pc:sldMk cId="2234212382" sldId="503"/>
            <ac:spMk id="2" creationId="{85AFB9BE-999D-032C-5EFF-88587B3BFE99}"/>
          </ac:spMkLst>
        </pc:spChg>
        <pc:spChg chg="add mod">
          <ac:chgData name="German Roberto Pardo Gonzalez" userId="d5311aa7-6723-4fe3-ba77-f096abe815df" providerId="ADAL" clId="{143FFAE7-5F81-498E-94CB-2D0DA54E32E7}" dt="2023-02-06T00:43:19.593" v="5244" actId="1076"/>
          <ac:spMkLst>
            <pc:docMk/>
            <pc:sldMk cId="2234212382" sldId="503"/>
            <ac:spMk id="3" creationId="{7BC0E7D3-D02A-054F-0AD3-6696C24AC3C5}"/>
          </ac:spMkLst>
        </pc:spChg>
        <pc:spChg chg="del">
          <ac:chgData name="German Roberto Pardo Gonzalez" userId="d5311aa7-6723-4fe3-ba77-f096abe815df" providerId="ADAL" clId="{143FFAE7-5F81-498E-94CB-2D0DA54E32E7}" dt="2023-02-06T00:40:47.788" v="5128" actId="478"/>
          <ac:spMkLst>
            <pc:docMk/>
            <pc:sldMk cId="2234212382" sldId="503"/>
            <ac:spMk id="4" creationId="{31B81BF6-77F6-96BF-3C50-E4AEA7B4940D}"/>
          </ac:spMkLst>
        </pc:spChg>
        <pc:spChg chg="mod">
          <ac:chgData name="German Roberto Pardo Gonzalez" userId="d5311aa7-6723-4fe3-ba77-f096abe815df" providerId="ADAL" clId="{143FFAE7-5F81-498E-94CB-2D0DA54E32E7}" dt="2023-02-06T00:51:56.402" v="5628" actId="20577"/>
          <ac:spMkLst>
            <pc:docMk/>
            <pc:sldMk cId="2234212382" sldId="503"/>
            <ac:spMk id="9" creationId="{F8EB2BC0-61C8-ABE0-137D-A6BB66E06B04}"/>
          </ac:spMkLst>
        </pc:spChg>
      </pc:sldChg>
      <pc:sldChg chg="delSp modSp add del mod">
        <pc:chgData name="German Roberto Pardo Gonzalez" userId="d5311aa7-6723-4fe3-ba77-f096abe815df" providerId="ADAL" clId="{143FFAE7-5F81-498E-94CB-2D0DA54E32E7}" dt="2023-02-06T00:43:38.601" v="5248" actId="47"/>
        <pc:sldMkLst>
          <pc:docMk/>
          <pc:sldMk cId="3282697994" sldId="504"/>
        </pc:sldMkLst>
        <pc:spChg chg="mod">
          <ac:chgData name="German Roberto Pardo Gonzalez" userId="d5311aa7-6723-4fe3-ba77-f096abe815df" providerId="ADAL" clId="{143FFAE7-5F81-498E-94CB-2D0DA54E32E7}" dt="2023-02-06T00:42:26.751" v="5238"/>
          <ac:spMkLst>
            <pc:docMk/>
            <pc:sldMk cId="3282697994" sldId="504"/>
            <ac:spMk id="2" creationId="{85AFB9BE-999D-032C-5EFF-88587B3BFE99}"/>
          </ac:spMkLst>
        </pc:spChg>
        <pc:spChg chg="del mod">
          <ac:chgData name="German Roberto Pardo Gonzalez" userId="d5311aa7-6723-4fe3-ba77-f096abe815df" providerId="ADAL" clId="{143FFAE7-5F81-498E-94CB-2D0DA54E32E7}" dt="2023-02-06T00:42:55.608" v="5242" actId="478"/>
          <ac:spMkLst>
            <pc:docMk/>
            <pc:sldMk cId="3282697994" sldId="504"/>
            <ac:spMk id="3" creationId="{7BC0E7D3-D02A-054F-0AD3-6696C24AC3C5}"/>
          </ac:spMkLst>
        </pc:spChg>
      </pc:sldChg>
      <pc:sldChg chg="add del">
        <pc:chgData name="German Roberto Pardo Gonzalez" userId="d5311aa7-6723-4fe3-ba77-f096abe815df" providerId="ADAL" clId="{143FFAE7-5F81-498E-94CB-2D0DA54E32E7}" dt="2023-02-06T00:43:41.535" v="5249" actId="47"/>
        <pc:sldMkLst>
          <pc:docMk/>
          <pc:sldMk cId="4055008362" sldId="505"/>
        </pc:sldMkLst>
      </pc:sldChg>
      <pc:sldChg chg="modSp add mod">
        <pc:chgData name="German Roberto Pardo Gonzalez" userId="d5311aa7-6723-4fe3-ba77-f096abe815df" providerId="ADAL" clId="{143FFAE7-5F81-498E-94CB-2D0DA54E32E7}" dt="2023-02-06T00:52:07.699" v="5629"/>
        <pc:sldMkLst>
          <pc:docMk/>
          <pc:sldMk cId="3690429845" sldId="506"/>
        </pc:sldMkLst>
        <pc:spChg chg="mod">
          <ac:chgData name="German Roberto Pardo Gonzalez" userId="d5311aa7-6723-4fe3-ba77-f096abe815df" providerId="ADAL" clId="{143FFAE7-5F81-498E-94CB-2D0DA54E32E7}" dt="2023-02-06T00:43:35.100" v="5247"/>
          <ac:spMkLst>
            <pc:docMk/>
            <pc:sldMk cId="3690429845" sldId="506"/>
            <ac:spMk id="2" creationId="{85AFB9BE-999D-032C-5EFF-88587B3BFE99}"/>
          </ac:spMkLst>
        </pc:spChg>
        <pc:spChg chg="mod">
          <ac:chgData name="German Roberto Pardo Gonzalez" userId="d5311aa7-6723-4fe3-ba77-f096abe815df" providerId="ADAL" clId="{143FFAE7-5F81-498E-94CB-2D0DA54E32E7}" dt="2023-02-06T00:52:07.699" v="5629"/>
          <ac:spMkLst>
            <pc:docMk/>
            <pc:sldMk cId="3690429845" sldId="506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6T00:52:23.786" v="5675" actId="20577"/>
        <pc:sldMkLst>
          <pc:docMk/>
          <pc:sldMk cId="2600165889" sldId="507"/>
        </pc:sldMkLst>
        <pc:spChg chg="mod">
          <ac:chgData name="German Roberto Pardo Gonzalez" userId="d5311aa7-6723-4fe3-ba77-f096abe815df" providerId="ADAL" clId="{143FFAE7-5F81-498E-94CB-2D0DA54E32E7}" dt="2023-02-06T00:44:05.933" v="5253"/>
          <ac:spMkLst>
            <pc:docMk/>
            <pc:sldMk cId="2600165889" sldId="507"/>
            <ac:spMk id="2" creationId="{85AFB9BE-999D-032C-5EFF-88587B3BFE99}"/>
          </ac:spMkLst>
        </pc:spChg>
        <pc:spChg chg="del">
          <ac:chgData name="German Roberto Pardo Gonzalez" userId="d5311aa7-6723-4fe3-ba77-f096abe815df" providerId="ADAL" clId="{143FFAE7-5F81-498E-94CB-2D0DA54E32E7}" dt="2023-02-06T00:43:54.703" v="5251" actId="478"/>
          <ac:spMkLst>
            <pc:docMk/>
            <pc:sldMk cId="2600165889" sldId="507"/>
            <ac:spMk id="3" creationId="{7BC0E7D3-D02A-054F-0AD3-6696C24AC3C5}"/>
          </ac:spMkLst>
        </pc:spChg>
        <pc:spChg chg="add mod">
          <ac:chgData name="German Roberto Pardo Gonzalez" userId="d5311aa7-6723-4fe3-ba77-f096abe815df" providerId="ADAL" clId="{143FFAE7-5F81-498E-94CB-2D0DA54E32E7}" dt="2023-02-06T00:46:38.484" v="5335" actId="1076"/>
          <ac:spMkLst>
            <pc:docMk/>
            <pc:sldMk cId="2600165889" sldId="507"/>
            <ac:spMk id="4" creationId="{5B19AB39-B1BC-0AD2-DF5E-A65E75EB43DB}"/>
          </ac:spMkLst>
        </pc:spChg>
        <pc:spChg chg="add mod">
          <ac:chgData name="German Roberto Pardo Gonzalez" userId="d5311aa7-6723-4fe3-ba77-f096abe815df" providerId="ADAL" clId="{143FFAE7-5F81-498E-94CB-2D0DA54E32E7}" dt="2023-02-06T00:46:41.099" v="5336" actId="1076"/>
          <ac:spMkLst>
            <pc:docMk/>
            <pc:sldMk cId="2600165889" sldId="507"/>
            <ac:spMk id="7" creationId="{01C4A74C-4853-5D55-7CAB-56F79FF0AEC2}"/>
          </ac:spMkLst>
        </pc:spChg>
        <pc:spChg chg="mod">
          <ac:chgData name="German Roberto Pardo Gonzalez" userId="d5311aa7-6723-4fe3-ba77-f096abe815df" providerId="ADAL" clId="{143FFAE7-5F81-498E-94CB-2D0DA54E32E7}" dt="2023-02-06T00:52:23.786" v="5675" actId="20577"/>
          <ac:spMkLst>
            <pc:docMk/>
            <pc:sldMk cId="2600165889" sldId="507"/>
            <ac:spMk id="9" creationId="{F8EB2BC0-61C8-ABE0-137D-A6BB66E06B04}"/>
          </ac:spMkLst>
        </pc:spChg>
      </pc:sldChg>
      <pc:sldChg chg="delSp modSp add mod">
        <pc:chgData name="German Roberto Pardo Gonzalez" userId="d5311aa7-6723-4fe3-ba77-f096abe815df" providerId="ADAL" clId="{143FFAE7-5F81-498E-94CB-2D0DA54E32E7}" dt="2023-02-06T00:52:39.583" v="5706" actId="20577"/>
        <pc:sldMkLst>
          <pc:docMk/>
          <pc:sldMk cId="234295642" sldId="508"/>
        </pc:sldMkLst>
        <pc:spChg chg="mod">
          <ac:chgData name="German Roberto Pardo Gonzalez" userId="d5311aa7-6723-4fe3-ba77-f096abe815df" providerId="ADAL" clId="{143FFAE7-5F81-498E-94CB-2D0DA54E32E7}" dt="2023-02-06T00:46:48.804" v="5338" actId="20577"/>
          <ac:spMkLst>
            <pc:docMk/>
            <pc:sldMk cId="234295642" sldId="508"/>
            <ac:spMk id="2" creationId="{85AFB9BE-999D-032C-5EFF-88587B3BFE99}"/>
          </ac:spMkLst>
        </pc:spChg>
        <pc:spChg chg="del">
          <ac:chgData name="German Roberto Pardo Gonzalez" userId="d5311aa7-6723-4fe3-ba77-f096abe815df" providerId="ADAL" clId="{143FFAE7-5F81-498E-94CB-2D0DA54E32E7}" dt="2023-02-06T00:45:47.983" v="5329" actId="478"/>
          <ac:spMkLst>
            <pc:docMk/>
            <pc:sldMk cId="234295642" sldId="508"/>
            <ac:spMk id="4" creationId="{5B19AB39-B1BC-0AD2-DF5E-A65E75EB43DB}"/>
          </ac:spMkLst>
        </pc:spChg>
        <pc:spChg chg="del">
          <ac:chgData name="German Roberto Pardo Gonzalez" userId="d5311aa7-6723-4fe3-ba77-f096abe815df" providerId="ADAL" clId="{143FFAE7-5F81-498E-94CB-2D0DA54E32E7}" dt="2023-02-06T00:46:32.067" v="5334" actId="478"/>
          <ac:spMkLst>
            <pc:docMk/>
            <pc:sldMk cId="234295642" sldId="508"/>
            <ac:spMk id="7" creationId="{01C4A74C-4853-5D55-7CAB-56F79FF0AEC2}"/>
          </ac:spMkLst>
        </pc:spChg>
        <pc:spChg chg="mod">
          <ac:chgData name="German Roberto Pardo Gonzalez" userId="d5311aa7-6723-4fe3-ba77-f096abe815df" providerId="ADAL" clId="{143FFAE7-5F81-498E-94CB-2D0DA54E32E7}" dt="2023-02-06T00:52:39.583" v="5706" actId="20577"/>
          <ac:spMkLst>
            <pc:docMk/>
            <pc:sldMk cId="234295642" sldId="508"/>
            <ac:spMk id="9" creationId="{F8EB2BC0-61C8-ABE0-137D-A6BB66E06B04}"/>
          </ac:spMkLst>
        </pc:spChg>
      </pc:sldChg>
      <pc:sldChg chg="addSp delSp modSp add mod">
        <pc:chgData name="German Roberto Pardo Gonzalez" userId="d5311aa7-6723-4fe3-ba77-f096abe815df" providerId="ADAL" clId="{143FFAE7-5F81-498E-94CB-2D0DA54E32E7}" dt="2023-02-06T00:53:06.758" v="5792" actId="20577"/>
        <pc:sldMkLst>
          <pc:docMk/>
          <pc:sldMk cId="4064545746" sldId="509"/>
        </pc:sldMkLst>
        <pc:spChg chg="mod">
          <ac:chgData name="German Roberto Pardo Gonzalez" userId="d5311aa7-6723-4fe3-ba77-f096abe815df" providerId="ADAL" clId="{143FFAE7-5F81-498E-94CB-2D0DA54E32E7}" dt="2023-02-06T00:47:24.110" v="5342" actId="20577"/>
          <ac:spMkLst>
            <pc:docMk/>
            <pc:sldMk cId="4064545746" sldId="509"/>
            <ac:spMk id="2" creationId="{85AFB9BE-999D-032C-5EFF-88587B3BFE99}"/>
          </ac:spMkLst>
        </pc:spChg>
        <pc:spChg chg="add mod">
          <ac:chgData name="German Roberto Pardo Gonzalez" userId="d5311aa7-6723-4fe3-ba77-f096abe815df" providerId="ADAL" clId="{143FFAE7-5F81-498E-94CB-2D0DA54E32E7}" dt="2023-02-06T00:48:38.572" v="5498" actId="20577"/>
          <ac:spMkLst>
            <pc:docMk/>
            <pc:sldMk cId="4064545746" sldId="509"/>
            <ac:spMk id="3" creationId="{38DF8BE9-EC36-7E42-C187-7DC528EF64F9}"/>
          </ac:spMkLst>
        </pc:spChg>
        <pc:spChg chg="add del mod">
          <ac:chgData name="German Roberto Pardo Gonzalez" userId="d5311aa7-6723-4fe3-ba77-f096abe815df" providerId="ADAL" clId="{143FFAE7-5F81-498E-94CB-2D0DA54E32E7}" dt="2023-02-06T00:47:47.841" v="5366"/>
          <ac:spMkLst>
            <pc:docMk/>
            <pc:sldMk cId="4064545746" sldId="509"/>
            <ac:spMk id="4" creationId="{CFCABDA7-9670-9F6A-BD0B-322FC4383712}"/>
          </ac:spMkLst>
        </pc:spChg>
        <pc:spChg chg="add del">
          <ac:chgData name="German Roberto Pardo Gonzalez" userId="d5311aa7-6723-4fe3-ba77-f096abe815df" providerId="ADAL" clId="{143FFAE7-5F81-498E-94CB-2D0DA54E32E7}" dt="2023-02-06T00:49:31.625" v="5500" actId="22"/>
          <ac:spMkLst>
            <pc:docMk/>
            <pc:sldMk cId="4064545746" sldId="509"/>
            <ac:spMk id="7" creationId="{EE975F74-54E1-063E-9B49-5727025AF716}"/>
          </ac:spMkLst>
        </pc:spChg>
        <pc:spChg chg="mod">
          <ac:chgData name="German Roberto Pardo Gonzalez" userId="d5311aa7-6723-4fe3-ba77-f096abe815df" providerId="ADAL" clId="{143FFAE7-5F81-498E-94CB-2D0DA54E32E7}" dt="2023-02-06T00:53:06.758" v="5792" actId="20577"/>
          <ac:spMkLst>
            <pc:docMk/>
            <pc:sldMk cId="4064545746" sldId="509"/>
            <ac:spMk id="9" creationId="{F8EB2BC0-61C8-ABE0-137D-A6BB66E06B04}"/>
          </ac:spMkLst>
        </pc:spChg>
        <pc:spChg chg="add mod">
          <ac:chgData name="German Roberto Pardo Gonzalez" userId="d5311aa7-6723-4fe3-ba77-f096abe815df" providerId="ADAL" clId="{143FFAE7-5F81-498E-94CB-2D0DA54E32E7}" dt="2023-02-06T00:49:58.248" v="5509" actId="1076"/>
          <ac:spMkLst>
            <pc:docMk/>
            <pc:sldMk cId="4064545746" sldId="509"/>
            <ac:spMk id="10" creationId="{D9BA6672-31DC-0437-7A4F-22460F24CD90}"/>
          </ac:spMkLst>
        </pc:spChg>
      </pc:sldChg>
      <pc:sldChg chg="delSp modSp add mod">
        <pc:chgData name="German Roberto Pardo Gonzalez" userId="d5311aa7-6723-4fe3-ba77-f096abe815df" providerId="ADAL" clId="{143FFAE7-5F81-498E-94CB-2D0DA54E32E7}" dt="2023-02-06T00:53:24.651" v="5811" actId="478"/>
        <pc:sldMkLst>
          <pc:docMk/>
          <pc:sldMk cId="2781503946" sldId="510"/>
        </pc:sldMkLst>
        <pc:spChg chg="mod">
          <ac:chgData name="German Roberto Pardo Gonzalez" userId="d5311aa7-6723-4fe3-ba77-f096abe815df" providerId="ADAL" clId="{143FFAE7-5F81-498E-94CB-2D0DA54E32E7}" dt="2023-02-06T00:51:27.611" v="5550" actId="20577"/>
          <ac:spMkLst>
            <pc:docMk/>
            <pc:sldMk cId="2781503946" sldId="510"/>
            <ac:spMk id="2" creationId="{85AFB9BE-999D-032C-5EFF-88587B3BFE99}"/>
          </ac:spMkLst>
        </pc:spChg>
        <pc:spChg chg="mod">
          <ac:chgData name="German Roberto Pardo Gonzalez" userId="d5311aa7-6723-4fe3-ba77-f096abe815df" providerId="ADAL" clId="{143FFAE7-5F81-498E-94CB-2D0DA54E32E7}" dt="2023-02-06T00:53:16.624" v="5810" actId="20577"/>
          <ac:spMkLst>
            <pc:docMk/>
            <pc:sldMk cId="2781503946" sldId="510"/>
            <ac:spMk id="9" creationId="{F8EB2BC0-61C8-ABE0-137D-A6BB66E06B04}"/>
          </ac:spMkLst>
        </pc:spChg>
        <pc:spChg chg="del">
          <ac:chgData name="German Roberto Pardo Gonzalez" userId="d5311aa7-6723-4fe3-ba77-f096abe815df" providerId="ADAL" clId="{143FFAE7-5F81-498E-94CB-2D0DA54E32E7}" dt="2023-02-06T00:53:24.651" v="5811" actId="478"/>
          <ac:spMkLst>
            <pc:docMk/>
            <pc:sldMk cId="2781503946" sldId="510"/>
            <ac:spMk id="10" creationId="{D9BA6672-31DC-0437-7A4F-22460F24CD90}"/>
          </ac:spMkLst>
        </pc:spChg>
      </pc:sldChg>
      <pc:sldChg chg="addSp modSp add mod">
        <pc:chgData name="German Roberto Pardo Gonzalez" userId="d5311aa7-6723-4fe3-ba77-f096abe815df" providerId="ADAL" clId="{143FFAE7-5F81-498E-94CB-2D0DA54E32E7}" dt="2023-02-06T01:10:32.280" v="6321" actId="1076"/>
        <pc:sldMkLst>
          <pc:docMk/>
          <pc:sldMk cId="2569975098" sldId="511"/>
        </pc:sldMkLst>
        <pc:picChg chg="add mod">
          <ac:chgData name="German Roberto Pardo Gonzalez" userId="d5311aa7-6723-4fe3-ba77-f096abe815df" providerId="ADAL" clId="{143FFAE7-5F81-498E-94CB-2D0DA54E32E7}" dt="2023-02-06T01:10:32.280" v="6321" actId="1076"/>
          <ac:picMkLst>
            <pc:docMk/>
            <pc:sldMk cId="2569975098" sldId="511"/>
            <ac:picMk id="2" creationId="{31C7B953-E651-B6E9-55B0-E3EDB81508AF}"/>
          </ac:picMkLst>
        </pc:picChg>
      </pc:sldChg>
      <pc:sldChg chg="addSp delSp modSp add mod">
        <pc:chgData name="German Roberto Pardo Gonzalez" userId="d5311aa7-6723-4fe3-ba77-f096abe815df" providerId="ADAL" clId="{143FFAE7-5F81-498E-94CB-2D0DA54E32E7}" dt="2023-02-06T01:11:50.632" v="6329"/>
        <pc:sldMkLst>
          <pc:docMk/>
          <pc:sldMk cId="2773756642" sldId="512"/>
        </pc:sldMkLst>
        <pc:spChg chg="add mod">
          <ac:chgData name="German Roberto Pardo Gonzalez" userId="d5311aa7-6723-4fe3-ba77-f096abe815df" providerId="ADAL" clId="{143FFAE7-5F81-498E-94CB-2D0DA54E32E7}" dt="2023-02-06T01:06:50.848" v="6146" actId="20577"/>
          <ac:spMkLst>
            <pc:docMk/>
            <pc:sldMk cId="2773756642" sldId="512"/>
            <ac:spMk id="2" creationId="{FE535100-1BBC-C123-0161-FB3B6509E2EA}"/>
          </ac:spMkLst>
        </pc:spChg>
        <pc:spChg chg="add mod">
          <ac:chgData name="German Roberto Pardo Gonzalez" userId="d5311aa7-6723-4fe3-ba77-f096abe815df" providerId="ADAL" clId="{143FFAE7-5F81-498E-94CB-2D0DA54E32E7}" dt="2023-02-06T01:11:50.632" v="6329"/>
          <ac:spMkLst>
            <pc:docMk/>
            <pc:sldMk cId="2773756642" sldId="512"/>
            <ac:spMk id="3" creationId="{179E06A7-9F0F-A956-7C60-A947457E1D72}"/>
          </ac:spMkLst>
        </pc:spChg>
        <pc:spChg chg="mod">
          <ac:chgData name="German Roberto Pardo Gonzalez" userId="d5311aa7-6723-4fe3-ba77-f096abe815df" providerId="ADAL" clId="{143FFAE7-5F81-498E-94CB-2D0DA54E32E7}" dt="2023-02-06T01:06:00.986" v="6070" actId="16959"/>
          <ac:spMkLst>
            <pc:docMk/>
            <pc:sldMk cId="2773756642" sldId="512"/>
            <ac:spMk id="7" creationId="{8970D8B9-1CB7-50AB-415A-BD54A5388068}"/>
          </ac:spMkLst>
        </pc:spChg>
        <pc:spChg chg="mod">
          <ac:chgData name="German Roberto Pardo Gonzalez" userId="d5311aa7-6723-4fe3-ba77-f096abe815df" providerId="ADAL" clId="{143FFAE7-5F81-498E-94CB-2D0DA54E32E7}" dt="2023-02-06T01:03:57.512" v="6006" actId="20577"/>
          <ac:spMkLst>
            <pc:docMk/>
            <pc:sldMk cId="2773756642" sldId="512"/>
            <ac:spMk id="9" creationId="{F8EB2BC0-61C8-ABE0-137D-A6BB66E06B04}"/>
          </ac:spMkLst>
        </pc:spChg>
        <pc:picChg chg="del">
          <ac:chgData name="German Roberto Pardo Gonzalez" userId="d5311aa7-6723-4fe3-ba77-f096abe815df" providerId="ADAL" clId="{143FFAE7-5F81-498E-94CB-2D0DA54E32E7}" dt="2023-02-06T01:03:59.425" v="6007" actId="478"/>
          <ac:picMkLst>
            <pc:docMk/>
            <pc:sldMk cId="2773756642" sldId="512"/>
            <ac:picMk id="4" creationId="{65E7535E-5A1A-2792-E377-C7C1D1B4E3C2}"/>
          </ac:picMkLst>
        </pc:picChg>
      </pc:sldChg>
      <pc:sldChg chg="addSp modSp add mod">
        <pc:chgData name="German Roberto Pardo Gonzalez" userId="d5311aa7-6723-4fe3-ba77-f096abe815df" providerId="ADAL" clId="{143FFAE7-5F81-498E-94CB-2D0DA54E32E7}" dt="2023-02-06T01:11:52.610" v="6330"/>
        <pc:sldMkLst>
          <pc:docMk/>
          <pc:sldMk cId="105743800" sldId="513"/>
        </pc:sldMkLst>
        <pc:spChg chg="mod">
          <ac:chgData name="German Roberto Pardo Gonzalez" userId="d5311aa7-6723-4fe3-ba77-f096abe815df" providerId="ADAL" clId="{143FFAE7-5F81-498E-94CB-2D0DA54E32E7}" dt="2023-02-06T01:09:47.735" v="6307" actId="20577"/>
          <ac:spMkLst>
            <pc:docMk/>
            <pc:sldMk cId="105743800" sldId="513"/>
            <ac:spMk id="2" creationId="{FE535100-1BBC-C123-0161-FB3B6509E2EA}"/>
          </ac:spMkLst>
        </pc:spChg>
        <pc:spChg chg="add mod">
          <ac:chgData name="German Roberto Pardo Gonzalez" userId="d5311aa7-6723-4fe3-ba77-f096abe815df" providerId="ADAL" clId="{143FFAE7-5F81-498E-94CB-2D0DA54E32E7}" dt="2023-02-06T01:11:52.610" v="6330"/>
          <ac:spMkLst>
            <pc:docMk/>
            <pc:sldMk cId="105743800" sldId="513"/>
            <ac:spMk id="3" creationId="{1F55D48E-09A2-DFE1-6A35-8152577AAC66}"/>
          </ac:spMkLst>
        </pc:spChg>
        <pc:spChg chg="mod">
          <ac:chgData name="German Roberto Pardo Gonzalez" userId="d5311aa7-6723-4fe3-ba77-f096abe815df" providerId="ADAL" clId="{143FFAE7-5F81-498E-94CB-2D0DA54E32E7}" dt="2023-02-06T01:10:08.185" v="6317" actId="20577"/>
          <ac:spMkLst>
            <pc:docMk/>
            <pc:sldMk cId="105743800" sldId="513"/>
            <ac:spMk id="7" creationId="{8970D8B9-1CB7-50AB-415A-BD54A5388068}"/>
          </ac:spMkLst>
        </pc:spChg>
      </pc:sldChg>
      <pc:sldChg chg="add">
        <pc:chgData name="German Roberto Pardo Gonzalez" userId="d5311aa7-6723-4fe3-ba77-f096abe815df" providerId="ADAL" clId="{143FFAE7-5F81-498E-94CB-2D0DA54E32E7}" dt="2023-02-06T01:30:13.164" v="6444" actId="2890"/>
        <pc:sldMkLst>
          <pc:docMk/>
          <pc:sldMk cId="664234781" sldId="514"/>
        </pc:sldMkLst>
      </pc:sldChg>
      <pc:sldMasterChg chg="addSp delSp modSp mod modSldLayout">
        <pc:chgData name="German Roberto Pardo Gonzalez" userId="d5311aa7-6723-4fe3-ba77-f096abe815df" providerId="ADAL" clId="{143FFAE7-5F81-498E-94CB-2D0DA54E32E7}" dt="2023-01-30T21:57:27.815" v="102"/>
        <pc:sldMasterMkLst>
          <pc:docMk/>
          <pc:sldMasterMk cId="1232687325" sldId="2147483648"/>
        </pc:sldMasterMkLst>
        <pc:spChg chg="del">
          <ac:chgData name="German Roberto Pardo Gonzalez" userId="d5311aa7-6723-4fe3-ba77-f096abe815df" providerId="ADAL" clId="{143FFAE7-5F81-498E-94CB-2D0DA54E32E7}" dt="2023-01-30T21:57:27.068" v="101" actId="478"/>
          <ac:spMkLst>
            <pc:docMk/>
            <pc:sldMasterMk cId="1232687325" sldId="2147483648"/>
            <ac:spMk id="2" creationId="{41503F37-A506-E31E-E39F-E4926AFF1AE0}"/>
          </ac:spMkLst>
        </pc:spChg>
        <pc:picChg chg="add mod">
          <ac:chgData name="German Roberto Pardo Gonzalez" userId="d5311aa7-6723-4fe3-ba77-f096abe815df" providerId="ADAL" clId="{143FFAE7-5F81-498E-94CB-2D0DA54E32E7}" dt="2023-01-30T21:57:27.815" v="102"/>
          <ac:picMkLst>
            <pc:docMk/>
            <pc:sldMasterMk cId="1232687325" sldId="2147483648"/>
            <ac:picMk id="7" creationId="{94667E20-D6B5-9CCC-ECDE-AA077C28C1F1}"/>
          </ac:picMkLst>
        </pc:picChg>
        <pc:sldLayoutChg chg="addSp delSp modSp mod">
          <pc:chgData name="German Roberto Pardo Gonzalez" userId="d5311aa7-6723-4fe3-ba77-f096abe815df" providerId="ADAL" clId="{143FFAE7-5F81-498E-94CB-2D0DA54E32E7}" dt="2023-01-30T21:57:24.241" v="100" actId="21"/>
          <pc:sldLayoutMkLst>
            <pc:docMk/>
            <pc:sldMasterMk cId="1232687325" sldId="2147483648"/>
            <pc:sldLayoutMk cId="342911822" sldId="2147483650"/>
          </pc:sldLayoutMkLst>
          <pc:spChg chg="del">
            <ac:chgData name="German Roberto Pardo Gonzalez" userId="d5311aa7-6723-4fe3-ba77-f096abe815df" providerId="ADAL" clId="{143FFAE7-5F81-498E-94CB-2D0DA54E32E7}" dt="2023-01-30T21:55:13.931" v="87" actId="478"/>
            <ac:spMkLst>
              <pc:docMk/>
              <pc:sldMasterMk cId="1232687325" sldId="2147483648"/>
              <pc:sldLayoutMk cId="342911822" sldId="2147483650"/>
              <ac:spMk id="2" creationId="{3DB7A269-5657-824D-7C3C-3E4A3EF30E78}"/>
            </ac:spMkLst>
          </pc:spChg>
          <pc:picChg chg="add del mod">
            <ac:chgData name="German Roberto Pardo Gonzalez" userId="d5311aa7-6723-4fe3-ba77-f096abe815df" providerId="ADAL" clId="{143FFAE7-5F81-498E-94CB-2D0DA54E32E7}" dt="2023-01-30T21:57:24.241" v="100" actId="21"/>
            <ac:picMkLst>
              <pc:docMk/>
              <pc:sldMasterMk cId="1232687325" sldId="2147483648"/>
              <pc:sldLayoutMk cId="342911822" sldId="2147483650"/>
              <ac:picMk id="7" creationId="{676A1165-480D-1552-156C-4FCDE2103C0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3110B-F5AB-4A28-8781-D101799F05A3}" type="datetimeFigureOut">
              <a:rPr lang="es-CO" smtClean="0"/>
              <a:t>29/05/2023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1638-9D49-4C6D-A280-BD2435F32A0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605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7760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008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315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02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37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8325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2286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4539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0209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4248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829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5873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5692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2486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05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9336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Geohash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8540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/>
              <a:t>Es parecido a un MDP pero sirve para otros </a:t>
            </a:r>
            <a:r>
              <a:rPr lang="es-ES" err="1"/>
              <a:t>approaches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776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Es parecido a un MDP pero sirve para otros </a:t>
            </a:r>
            <a:r>
              <a:rPr lang="es-ES" dirty="0" err="1"/>
              <a:t>approaches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2727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Es parecido a un MDP pero sirve para otros </a:t>
            </a:r>
            <a:r>
              <a:rPr lang="es-ES" dirty="0" err="1"/>
              <a:t>approaches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8259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Es parecido a un MDP pero sirve para otros </a:t>
            </a:r>
            <a:r>
              <a:rPr lang="es-ES" dirty="0" err="1"/>
              <a:t>approaches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12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1775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Es parecido a un MDP pero sirve para otros </a:t>
            </a:r>
            <a:r>
              <a:rPr lang="es-ES" dirty="0" err="1"/>
              <a:t>approaches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538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err="1"/>
              <a:t>Model</a:t>
            </a:r>
            <a:r>
              <a:rPr lang="es-CO"/>
              <a:t> free </a:t>
            </a:r>
            <a:r>
              <a:rPr lang="es-CO" err="1"/>
              <a:t>algorithm</a:t>
            </a:r>
            <a:r>
              <a:rPr lang="es-CO"/>
              <a:t> </a:t>
            </a:r>
            <a:r>
              <a:rPr lang="es-CO" err="1"/>
              <a:t>this</a:t>
            </a:r>
            <a:r>
              <a:rPr lang="es-CO"/>
              <a:t> </a:t>
            </a:r>
            <a:r>
              <a:rPr lang="es-CO" err="1"/>
              <a:t>means</a:t>
            </a:r>
            <a:r>
              <a:rPr lang="es-CO"/>
              <a:t> </a:t>
            </a:r>
            <a:r>
              <a:rPr lang="es-CO" err="1"/>
              <a:t>that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agent</a:t>
            </a:r>
            <a:r>
              <a:rPr lang="es-CO"/>
              <a:t> </a:t>
            </a:r>
            <a:r>
              <a:rPr lang="es-CO" err="1"/>
              <a:t>doesnt</a:t>
            </a:r>
            <a:r>
              <a:rPr lang="es-CO"/>
              <a:t> </a:t>
            </a:r>
            <a:r>
              <a:rPr lang="es-CO" err="1"/>
              <a:t>need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know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set </a:t>
            </a:r>
            <a:r>
              <a:rPr lang="es-CO" err="1"/>
              <a:t>of</a:t>
            </a:r>
            <a:r>
              <a:rPr lang="es-CO"/>
              <a:t> </a:t>
            </a:r>
            <a:r>
              <a:rPr lang="es-CO" err="1"/>
              <a:t>parameters</a:t>
            </a:r>
            <a:r>
              <a:rPr lang="es-CO"/>
              <a:t> </a:t>
            </a:r>
            <a:r>
              <a:rPr lang="es-CO" err="1"/>
              <a:t>but</a:t>
            </a:r>
            <a:r>
              <a:rPr lang="es-CO"/>
              <a:t> </a:t>
            </a:r>
            <a:r>
              <a:rPr lang="es-CO" err="1"/>
              <a:t>trough</a:t>
            </a:r>
            <a:r>
              <a:rPr lang="es-CO"/>
              <a:t> </a:t>
            </a:r>
            <a:r>
              <a:rPr lang="es-CO" err="1"/>
              <a:t>exploration</a:t>
            </a:r>
            <a:r>
              <a:rPr lang="es-CO"/>
              <a:t> </a:t>
            </a:r>
            <a:r>
              <a:rPr lang="es-CO" err="1"/>
              <a:t>it</a:t>
            </a:r>
            <a:r>
              <a:rPr lang="es-CO"/>
              <a:t> Will </a:t>
            </a:r>
            <a:r>
              <a:rPr lang="es-CO" err="1"/>
              <a:t>learn</a:t>
            </a:r>
            <a:r>
              <a:rPr lang="es-CO"/>
              <a:t> </a:t>
            </a:r>
            <a:r>
              <a:rPr lang="es-CO" err="1"/>
              <a:t>from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env</a:t>
            </a:r>
            <a:r>
              <a:rPr lang="es-CO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1048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GUIOON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2500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457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8648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2560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4897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21152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7948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42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66777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7b0f9d3be5769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7b0f9d3be5769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Es parecido a un MDP pero sirve para otros </a:t>
            </a:r>
            <a:r>
              <a:rPr lang="es-ES" dirty="0" err="1"/>
              <a:t>approaches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45092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1638-9D49-4C6D-A280-BD2435F32A06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721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452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470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543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428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57d91b2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57d91b2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96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D961-F782-5A7B-53F1-31A3060D0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D7480-DB43-F869-0907-491A6D7BC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94073-741F-514D-7D78-A8B512A8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07C78-66B4-6F05-1CDB-5CD6A887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86F4C-DB1B-0C07-F393-5B5232CA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5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9245-5547-3BF7-B301-E36A7B67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C25A3-6BEF-91A1-EDBA-702A7E038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5F61A-A84C-68B5-0856-F4D36ECD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71492-558F-2FC9-86E7-8C1BF926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3D6C-7DC8-1870-2CB0-29F32742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0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5A0A8-D555-9747-620F-EEE652E8B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51664-7AC9-5BE1-C001-299DDEDF2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EF8D-290B-ACEC-6D36-955E48D2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C4160-AF4B-4A79-31B9-1B338E50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DED25-FC9F-61DE-B069-5B2DB5D8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2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9054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A269-5657-824D-7C3C-3E4A3EF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DF92-F931-8780-0140-EA15836F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8450-F269-6239-FA38-E33AA7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60B5-CD56-8271-5517-136C1F72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3A635-6D57-5145-65BC-BF203E2B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4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DF92-F931-8780-0140-EA15836F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8450-F269-6239-FA38-E33AA792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60B5-CD56-8271-5517-136C1F72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3A635-6D57-5145-65BC-BF203E2B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9083-C921-15E8-F096-D793138D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C2-E470-2F35-12A1-B88A4643B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3A7AF-CDE8-67D0-F0F5-DF51448C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78F07-72E4-AB51-BFC9-A7D60CCC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8B04E-5EFC-ADB7-8F95-64707267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88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365C-9F05-2ADB-CE81-1246FB83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576C-CED0-0631-6872-797F5C045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A4CAD-515F-CFCD-D480-A778AAEDA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109F3-13B1-582C-95D6-A47FB571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B3634-3B8D-AD4E-A1C1-DFB07A5B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974F4-B841-2663-FC37-AE55A62A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6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9C1F-3040-A53A-66F8-F298E7DE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BF1F8-4C47-5F05-E27F-AE7A28120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41AE7-2C78-3785-AFBD-8F223F2BA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14F6A-1D47-D2B5-601E-ABFB0B851B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FAE4E-4C18-3D51-CCE5-4A588A2A7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55225-D3A3-E3A1-3056-07608AA0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C148B-7C62-53BE-9E5C-EC6D76639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81A9D-AF66-A500-1720-CBEA1B39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FDB2-385D-EA54-9F04-03BB4C4A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D5A6F4-F771-DB9C-F0F5-AFBEE1DB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70ED5-46DF-8656-7683-B49E1963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0CADB-FDAA-D8E2-13BA-602F1C54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8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EA626-3C33-C551-846B-A8AF5363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A27C5-718D-869C-123F-3E50132C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B0D04-4B23-5F11-BF4A-20F89DFF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2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1C62-A913-6F6E-75B9-95430193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7575F-6673-EC0D-B804-8F3DCCD9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607C1-92C3-9C05-EABC-9511A17EA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C1FE9-5C99-6509-CA45-6692885A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F616A-EFFF-4A91-8EBB-50259117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61D5-9EA6-CA95-CC7F-DE37CDEF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6E2C-5672-B663-9747-F72E0F7F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D123B-1A10-DC8A-E9F9-FFAE56930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EEB81-0045-3CCC-A186-5DB87F8BF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E0F07-B4C8-456D-FE5C-D1FFF5C5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932B2-B552-14AE-32E7-B371844C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92689-F1C5-7180-36AD-1499F776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6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31599-BB8F-891B-BDA7-98619C69E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9B69E-7EE2-98C5-E1E2-091FC6413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97A0-2F61-9574-B614-E5F669D32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6DEA-8EB7-83DB-E5D1-3C1520A4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AA51C-D33D-C949-AFC6-257577C081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87;p17">
            <a:extLst>
              <a:ext uri="{FF2B5EF4-FFF2-40B4-BE49-F238E27FC236}">
                <a16:creationId xmlns:a16="http://schemas.microsoft.com/office/drawing/2014/main" id="{94667E20-D6B5-9CCC-ECDE-AA077C28C1F1}"/>
              </a:ext>
            </a:extLst>
          </p:cNvPr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16748" y="166343"/>
            <a:ext cx="410967" cy="472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68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gr.pardo@uniandes.edu.co" TargetMode="External"/><Relationship Id="rId2" Type="http://schemas.openxmlformats.org/officeDocument/2006/relationships/hyperlink" Target="https://copa.uniandes.edu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1080/15389588.2014.88147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855812" y="535204"/>
            <a:ext cx="6440799" cy="2130878"/>
          </a:xfrm>
          <a:prstGeom prst="rect">
            <a:avLst/>
          </a:prstGeom>
        </p:spPr>
        <p:txBody>
          <a:bodyPr spcFirstLastPara="1" vert="horz" lIns="121900" tIns="121900" rIns="121900" bIns="121900" rtlCol="0" anchor="t" anchorCtr="0">
            <a:noAutofit/>
          </a:bodyPr>
          <a:lstStyle/>
          <a:p>
            <a:pPr algn="ctr">
              <a:lnSpc>
                <a:spcPct val="200000"/>
              </a:lnSpc>
              <a:spcAft>
                <a:spcPts val="600"/>
              </a:spcAft>
            </a:pPr>
            <a:r>
              <a:rPr lang="en-US" sz="2400" b="1" kern="1400" dirty="0">
                <a:latin typeface="Times New Roman" panose="02020603050405020304" pitchFamily="18" charset="0"/>
              </a:rPr>
              <a:t>Fair Path Planning for Unmanned Aerial Vehicles (UAVs) in Emergency Response Missions</a:t>
            </a:r>
            <a:endParaRPr lang="en-GB" sz="2400" b="1" kern="1400" dirty="0">
              <a:latin typeface="Times New Roman" panose="02020603050405020304" pitchFamily="18" charset="0"/>
              <a:sym typeface="Times New Roman"/>
            </a:endParaRPr>
          </a:p>
        </p:txBody>
      </p:sp>
      <p:pic>
        <p:nvPicPr>
          <p:cNvPr id="69" name="Google Shape;69;p15" descr="Graphical user interface, text&#10;&#10;Description automatically generated with medium confidence"/>
          <p:cNvPicPr preferRelativeResize="0"/>
          <p:nvPr/>
        </p:nvPicPr>
        <p:blipFill rotWithShape="1">
          <a:blip r:embed="rId4"/>
          <a:srcRect t="20975" b="24385"/>
          <a:stretch/>
        </p:blipFill>
        <p:spPr>
          <a:xfrm>
            <a:off x="660866" y="952820"/>
            <a:ext cx="3131822" cy="942282"/>
          </a:xfrm>
          <a:prstGeom prst="rect">
            <a:avLst/>
          </a:prstGeom>
          <a:noFill/>
        </p:spPr>
      </p:pic>
      <p:sp>
        <p:nvSpPr>
          <p:cNvPr id="7" name="Google Shape;68;p15">
            <a:extLst>
              <a:ext uri="{FF2B5EF4-FFF2-40B4-BE49-F238E27FC236}">
                <a16:creationId xmlns:a16="http://schemas.microsoft.com/office/drawing/2014/main" id="{25C98981-E399-FA56-68F0-C77095DA23F6}"/>
              </a:ext>
            </a:extLst>
          </p:cNvPr>
          <p:cNvSpPr txBox="1">
            <a:spLocks/>
          </p:cNvSpPr>
          <p:nvPr/>
        </p:nvSpPr>
        <p:spPr>
          <a:xfrm>
            <a:off x="886252" y="5015695"/>
            <a:ext cx="3131821" cy="1212814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1800" dirty="0">
              <a:solidFill>
                <a:schemeClr val="tx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Germán Pardo González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Camilo Gómez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Carlos Francisco Rodríguez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FE3E641-F705-27AF-CB9D-89B86257E6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423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75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Fair routes planning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82C551-8225-01E0-9992-03633B7C0713}"/>
              </a:ext>
            </a:extLst>
          </p:cNvPr>
          <p:cNvSpPr txBox="1">
            <a:spLocks/>
          </p:cNvSpPr>
          <p:nvPr/>
        </p:nvSpPr>
        <p:spPr>
          <a:xfrm>
            <a:off x="838200" y="2352103"/>
            <a:ext cx="10515600" cy="136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Maximise population coverage in the initial routing while ensuring fairness in a considerable amount of computation time</a:t>
            </a:r>
          </a:p>
        </p:txBody>
      </p:sp>
    </p:spTree>
    <p:extLst>
      <p:ext uri="{BB962C8B-B14F-4D97-AF65-F5344CB8AC3E}">
        <p14:creationId xmlns:p14="http://schemas.microsoft.com/office/powerpoint/2010/main" val="375964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Who should the UAVs prioritise and why?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82C551-8225-01E0-9992-03633B7C0713}"/>
              </a:ext>
            </a:extLst>
          </p:cNvPr>
          <p:cNvSpPr txBox="1">
            <a:spLocks/>
          </p:cNvSpPr>
          <p:nvPr/>
        </p:nvSpPr>
        <p:spPr>
          <a:xfrm>
            <a:off x="838200" y="2352103"/>
            <a:ext cx="10515600" cy="322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Maximise population coverage in the initial routing while ensuring fairness in a considerable amount of computation time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Tackle ethical dilemmas based on survival probability, battery time and medical resource constraints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89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118418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6C265-6D6F-47A4-EF52-AC01D09A8542}"/>
              </a:ext>
            </a:extLst>
          </p:cNvPr>
          <p:cNvSpPr txBox="1"/>
          <p:nvPr/>
        </p:nvSpPr>
        <p:spPr>
          <a:xfrm>
            <a:off x="1264589" y="894888"/>
            <a:ext cx="7463908" cy="285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8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Solution scheme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C2C2F-4E3A-8295-B98F-88EC494E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83" y="731572"/>
            <a:ext cx="9258233" cy="57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0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Nomenclature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92A711-C38E-FFDA-E7DE-388FC4FFE8D7}"/>
                  </a:ext>
                </a:extLst>
              </p:cNvPr>
              <p:cNvSpPr txBox="1"/>
              <p:nvPr/>
            </p:nvSpPr>
            <p:spPr>
              <a:xfrm>
                <a:off x="212401" y="1165161"/>
                <a:ext cx="5152000" cy="2440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Sets</a:t>
                </a:r>
              </a:p>
              <a:p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s-CO" i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CO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Locations</a:t>
                </a:r>
                <a:r>
                  <a:rPr lang="es-C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CO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s-C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CO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visit</a:t>
                </a:r>
                <a:r>
                  <a:rPr lang="es-C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{1, 2, …, n}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:</m:t>
                    </m:r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Feasible routes. </a:t>
                </a:r>
                <a14:m>
                  <m:oMath xmlns:m="http://schemas.openxmlformats.org/officeDocument/2006/math">
                    <m:r>
                      <a:rPr lang="es-CO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{1, 2, 3, …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Graph</a:t>
                </a:r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CO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s-CO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s-CO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∪{0, </m:t>
                        </m:r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+1},</m:t>
                        </m:r>
                        <m: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GB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endParaRPr lang="es-CO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92A711-C38E-FFDA-E7DE-388FC4FFE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1" y="1165161"/>
                <a:ext cx="5152000" cy="2440733"/>
              </a:xfrm>
              <a:prstGeom prst="rect">
                <a:avLst/>
              </a:prstGeom>
              <a:blipFill>
                <a:blip r:embed="rId3"/>
                <a:stretch>
                  <a:fillRect l="-1065" t="-1247" b="-14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F74419D-F194-CC3E-EA19-9FC94B55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48967"/>
            <a:ext cx="5200611" cy="54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1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Nomenclature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/>
              <p:nvPr/>
            </p:nvSpPr>
            <p:spPr>
              <a:xfrm>
                <a:off x="212400" y="683980"/>
                <a:ext cx="4425701" cy="6018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 for the master problem</a:t>
                </a: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Some parameters are defined conveniently:</a:t>
                </a: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𝑖𝑗𝑠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s-CO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route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traverses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arc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j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)∈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A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on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contrary</m:t>
                            </m:r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s-CO" sz="1800" b="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𝑖𝑠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CO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s-CO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route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traverses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node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</m:t>
                            </m:r>
                          </m:e>
                          <m:e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on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CO" sz="1800" b="0" i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contrary</m:t>
                            </m:r>
                            <m:r>
                              <a:rPr lang="en-GB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.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s-CO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cost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of entering node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es-CO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</m:t>
                    </m:r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s-CO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price of the route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algn="just">
                  <a:lnSpc>
                    <a:spcPct val="12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number of UAVs available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683980"/>
                <a:ext cx="4425701" cy="6018251"/>
              </a:xfrm>
              <a:prstGeom prst="rect">
                <a:avLst/>
              </a:prstGeom>
              <a:blipFill>
                <a:blip r:embed="rId3"/>
                <a:stretch>
                  <a:fillRect l="-1240" b="-7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0B51D-6340-EBEF-6C82-162D0B62A666}"/>
                  </a:ext>
                </a:extLst>
              </p:cNvPr>
              <p:cNvSpPr txBox="1"/>
              <p:nvPr/>
            </p:nvSpPr>
            <p:spPr>
              <a:xfrm>
                <a:off x="2917634" y="1447580"/>
                <a:ext cx="6356732" cy="2543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𝑖𝑠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𝑖𝑗𝑠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)∈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CO" sz="18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CO" sz="18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0B51D-6340-EBEF-6C82-162D0B62A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634" y="1447580"/>
                <a:ext cx="6356732" cy="2543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60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Master Problem defined as the knapsack problem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782CD03-CB91-6E5A-FDD7-B422C6E3FC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996720"/>
                  </p:ext>
                </p:extLst>
              </p:nvPr>
            </p:nvGraphicFramePr>
            <p:xfrm>
              <a:off x="2032000" y="1784858"/>
              <a:ext cx="8467075" cy="328828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717928">
                      <a:extLst>
                        <a:ext uri="{9D8B030D-6E8A-4147-A177-3AD203B41FA5}">
                          <a16:colId xmlns:a16="http://schemas.microsoft.com/office/drawing/2014/main" val="3034208685"/>
                        </a:ext>
                      </a:extLst>
                    </a:gridCol>
                    <a:gridCol w="749147">
                      <a:extLst>
                        <a:ext uri="{9D8B030D-6E8A-4147-A177-3AD203B41FA5}">
                          <a16:colId xmlns:a16="http://schemas.microsoft.com/office/drawing/2014/main" val="667776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CO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O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/>
                                          </m:r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(1.1)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0538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CO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CO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8979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s-CO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/>
                                      </m:rPr>
                                      <a:rPr lang="es-CO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s-CO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s-CO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≤1, ∀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(1.2)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94522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s-CO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/>
                                      </m:rPr>
                                      <a:rPr lang="es-CO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s-CO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(1.3)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8609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∀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(1.4)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2389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782CD03-CB91-6E5A-FDD7-B422C6E3FC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996720"/>
                  </p:ext>
                </p:extLst>
              </p:nvPr>
            </p:nvGraphicFramePr>
            <p:xfrm>
              <a:off x="2032000" y="1784858"/>
              <a:ext cx="8467075" cy="328828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717928">
                      <a:extLst>
                        <a:ext uri="{9D8B030D-6E8A-4147-A177-3AD203B41FA5}">
                          <a16:colId xmlns:a16="http://schemas.microsoft.com/office/drawing/2014/main" val="3034208685"/>
                        </a:ext>
                      </a:extLst>
                    </a:gridCol>
                    <a:gridCol w="749147">
                      <a:extLst>
                        <a:ext uri="{9D8B030D-6E8A-4147-A177-3AD203B41FA5}">
                          <a16:colId xmlns:a16="http://schemas.microsoft.com/office/drawing/2014/main" val="667776449"/>
                        </a:ext>
                      </a:extLst>
                    </a:gridCol>
                  </a:tblGrid>
                  <a:tr h="757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9708" b="-33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0081" b="-338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538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4918" r="-9708" b="-59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8979275"/>
                      </a:ext>
                    </a:extLst>
                  </a:tr>
                  <a:tr h="757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0000" r="-9708" b="-1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0081" t="-150000" b="-1919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9452225"/>
                      </a:ext>
                    </a:extLst>
                  </a:tr>
                  <a:tr h="1031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82353" r="-9708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0081" t="-182353" b="-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609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86885" r="-9708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0081" t="-786885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3898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0CF2953-C12A-D1EB-29D0-80806912FA27}"/>
              </a:ext>
            </a:extLst>
          </p:cNvPr>
          <p:cNvSpPr/>
          <p:nvPr/>
        </p:nvSpPr>
        <p:spPr>
          <a:xfrm>
            <a:off x="1323369" y="2901234"/>
            <a:ext cx="9376579" cy="76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D3BE3-AD8E-FFAA-8B82-89703168C0DC}"/>
              </a:ext>
            </a:extLst>
          </p:cNvPr>
          <p:cNvSpPr txBox="1"/>
          <p:nvPr/>
        </p:nvSpPr>
        <p:spPr>
          <a:xfrm>
            <a:off x="1863315" y="3052201"/>
            <a:ext cx="82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node is traversed at most one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0590F-23F8-5C3D-3EF1-0B3DC8C3EDD7}"/>
              </a:ext>
            </a:extLst>
          </p:cNvPr>
          <p:cNvSpPr/>
          <p:nvPr/>
        </p:nvSpPr>
        <p:spPr>
          <a:xfrm>
            <a:off x="1323369" y="3674625"/>
            <a:ext cx="9376579" cy="76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7871A-66FB-BA5E-9EC4-874220256B4E}"/>
              </a:ext>
            </a:extLst>
          </p:cNvPr>
          <p:cNvSpPr txBox="1"/>
          <p:nvPr/>
        </p:nvSpPr>
        <p:spPr>
          <a:xfrm>
            <a:off x="1863315" y="3825592"/>
            <a:ext cx="82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number of UAVs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83B9A-CC26-AB06-0EA4-56BFEB76054E}"/>
              </a:ext>
            </a:extLst>
          </p:cNvPr>
          <p:cNvSpPr/>
          <p:nvPr/>
        </p:nvSpPr>
        <p:spPr>
          <a:xfrm>
            <a:off x="1323369" y="4438225"/>
            <a:ext cx="9376579" cy="763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BECED-94CC-5759-88C2-C72B24A25C00}"/>
              </a:ext>
            </a:extLst>
          </p:cNvPr>
          <p:cNvSpPr txBox="1"/>
          <p:nvPr/>
        </p:nvSpPr>
        <p:spPr>
          <a:xfrm>
            <a:off x="1863315" y="4589192"/>
            <a:ext cx="82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definitions</a:t>
            </a:r>
          </a:p>
        </p:txBody>
      </p:sp>
    </p:spTree>
    <p:extLst>
      <p:ext uri="{BB962C8B-B14F-4D97-AF65-F5344CB8AC3E}">
        <p14:creationId xmlns:p14="http://schemas.microsoft.com/office/powerpoint/2010/main" val="25609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Relaxed Master Problem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782CD03-CB91-6E5A-FDD7-B422C6E3FC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0913846"/>
                  </p:ext>
                </p:extLst>
              </p:nvPr>
            </p:nvGraphicFramePr>
            <p:xfrm>
              <a:off x="2032000" y="1784858"/>
              <a:ext cx="8467075" cy="328828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717928">
                      <a:extLst>
                        <a:ext uri="{9D8B030D-6E8A-4147-A177-3AD203B41FA5}">
                          <a16:colId xmlns:a16="http://schemas.microsoft.com/office/drawing/2014/main" val="3034208685"/>
                        </a:ext>
                      </a:extLst>
                    </a:gridCol>
                    <a:gridCol w="749147">
                      <a:extLst>
                        <a:ext uri="{9D8B030D-6E8A-4147-A177-3AD203B41FA5}">
                          <a16:colId xmlns:a16="http://schemas.microsoft.com/office/drawing/2014/main" val="667776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s-CO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CO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/>
                                          </m:r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(1.1)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0538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CO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CO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89792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s-CO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/>
                                      </m:rPr>
                                      <a:rPr lang="es-CO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s-CO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s-CO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≤1, ∀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        [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≥0]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(1.2)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94522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s-CO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/>
                                      </m:rPr>
                                      <a:rPr lang="es-CO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s-CO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CO" sz="18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             [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≥0]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CO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(1.3)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8609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≥0, ∀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(1.5)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823898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782CD03-CB91-6E5A-FDD7-B422C6E3FC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0913846"/>
                  </p:ext>
                </p:extLst>
              </p:nvPr>
            </p:nvGraphicFramePr>
            <p:xfrm>
              <a:off x="2032000" y="1784858"/>
              <a:ext cx="8467075" cy="328828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717928">
                      <a:extLst>
                        <a:ext uri="{9D8B030D-6E8A-4147-A177-3AD203B41FA5}">
                          <a16:colId xmlns:a16="http://schemas.microsoft.com/office/drawing/2014/main" val="3034208685"/>
                        </a:ext>
                      </a:extLst>
                    </a:gridCol>
                    <a:gridCol w="749147">
                      <a:extLst>
                        <a:ext uri="{9D8B030D-6E8A-4147-A177-3AD203B41FA5}">
                          <a16:colId xmlns:a16="http://schemas.microsoft.com/office/drawing/2014/main" val="667776449"/>
                        </a:ext>
                      </a:extLst>
                    </a:gridCol>
                  </a:tblGrid>
                  <a:tr h="757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9708" b="-33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0081" b="-338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538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4918" r="-9708" b="-59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8979275"/>
                      </a:ext>
                    </a:extLst>
                  </a:tr>
                  <a:tr h="757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50000" r="-9708" b="-1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0081" t="-150000" b="-1919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9452225"/>
                      </a:ext>
                    </a:extLst>
                  </a:tr>
                  <a:tr h="1031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82353" r="-9708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0081" t="-182353" b="-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609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86885" r="-9708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30081" t="-786885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23898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96FD96F-358D-339A-4B4A-C2D7723F0B35}"/>
              </a:ext>
            </a:extLst>
          </p:cNvPr>
          <p:cNvSpPr txBox="1"/>
          <p:nvPr/>
        </p:nvSpPr>
        <p:spPr>
          <a:xfrm>
            <a:off x="212400" y="5386536"/>
            <a:ext cx="10264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on relaxing the binary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retrieve the dual variables to compute the reduced costs in every iteration</a:t>
            </a:r>
          </a:p>
        </p:txBody>
      </p:sp>
    </p:spTree>
    <p:extLst>
      <p:ext uri="{BB962C8B-B14F-4D97-AF65-F5344CB8AC3E}">
        <p14:creationId xmlns:p14="http://schemas.microsoft.com/office/powerpoint/2010/main" val="165319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Nomenclature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/>
              <p:nvPr/>
            </p:nvSpPr>
            <p:spPr>
              <a:xfrm>
                <a:off x="212400" y="720754"/>
                <a:ext cx="4778241" cy="5446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 for the auxiliary problem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Altered costs: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s-CO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CO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cost of entering node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endParaRPr lang="es-CO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i="1" dirty="0"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probability of vulnerability of arc </a:t>
                </a:r>
                <a14:m>
                  <m:oMath xmlns:m="http://schemas.openxmlformats.org/officeDocument/2006/math"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</m:t>
                    </m:r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s-CO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s-CO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endParaRPr lang="es-CO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CO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dual variables from MP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weights for each objective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battery time for each UAV</a:t>
                </a:r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720754"/>
                <a:ext cx="4778241" cy="5446747"/>
              </a:xfrm>
              <a:prstGeom prst="rect">
                <a:avLst/>
              </a:prstGeom>
              <a:blipFill>
                <a:blip r:embed="rId3"/>
                <a:stretch>
                  <a:fillRect l="-1148" t="-559" b="-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F7277-4E98-DF32-DB92-A0664C1901D6}"/>
                  </a:ext>
                </a:extLst>
              </p:cNvPr>
              <p:cNvSpPr txBox="1"/>
              <p:nvPr/>
            </p:nvSpPr>
            <p:spPr>
              <a:xfrm>
                <a:off x="2714434" y="1238259"/>
                <a:ext cx="6356732" cy="1441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  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           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     ∀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FF7277-4E98-DF32-DB92-A0664C190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434" y="1238259"/>
                <a:ext cx="6356732" cy="14414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49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423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  <a:endParaRPr kumimoji="0" lang="en-GB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5404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AP defined as the longest-path with resource constraints problem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0F45709-9109-E7CE-17E5-857288D850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8660" y="848967"/>
              <a:ext cx="8296685" cy="584428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9571">
                      <a:extLst>
                        <a:ext uri="{9D8B030D-6E8A-4147-A177-3AD203B41FA5}">
                          <a16:colId xmlns:a16="http://schemas.microsoft.com/office/drawing/2014/main" val="1963396171"/>
                        </a:ext>
                      </a:extLst>
                    </a:gridCol>
                    <a:gridCol w="727114">
                      <a:extLst>
                        <a:ext uri="{9D8B030D-6E8A-4147-A177-3AD203B41FA5}">
                          <a16:colId xmlns:a16="http://schemas.microsoft.com/office/drawing/2014/main" val="8046622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(2.1)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3915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0205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(2.2)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79290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(2.3)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23338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𝑗𝑖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=0, ∀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(2.4)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30413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(2.5)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81674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−1, ∀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(2.6)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5207461"/>
                      </a:ext>
                    </a:extLst>
                  </a:tr>
                  <a:tr h="2318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, ∀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(2.7)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4340627"/>
                      </a:ext>
                    </a:extLst>
                  </a:tr>
                  <a:tr h="2318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, ∀ 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(2.8)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4863542"/>
                      </a:ext>
                    </a:extLst>
                  </a:tr>
                  <a:tr h="2318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≥0, ∀ 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(2.9)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5847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0F45709-9109-E7CE-17E5-857288D850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8660" y="848967"/>
              <a:ext cx="8296685" cy="584428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69571">
                      <a:extLst>
                        <a:ext uri="{9D8B030D-6E8A-4147-A177-3AD203B41FA5}">
                          <a16:colId xmlns:a16="http://schemas.microsoft.com/office/drawing/2014/main" val="1963396171"/>
                        </a:ext>
                      </a:extLst>
                    </a:gridCol>
                    <a:gridCol w="727114">
                      <a:extLst>
                        <a:ext uri="{9D8B030D-6E8A-4147-A177-3AD203B41FA5}">
                          <a16:colId xmlns:a16="http://schemas.microsoft.com/office/drawing/2014/main" val="804662294"/>
                        </a:ext>
                      </a:extLst>
                    </a:gridCol>
                  </a:tblGrid>
                  <a:tr h="789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9574" b="-64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4538" b="-64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915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6667" r="-9574" b="-12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0205767"/>
                      </a:ext>
                    </a:extLst>
                  </a:tr>
                  <a:tr h="789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6154" r="-9574" b="-49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4538" t="-146154" b="-49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290923"/>
                      </a:ext>
                    </a:extLst>
                  </a:tr>
                  <a:tr h="786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48062" r="-9574" b="-4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4538" t="-248062" b="-4015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2333821"/>
                      </a:ext>
                    </a:extLst>
                  </a:tr>
                  <a:tr h="7919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45385" r="-9574" b="-2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4538" t="-345385" b="-29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3041327"/>
                      </a:ext>
                    </a:extLst>
                  </a:tr>
                  <a:tr h="789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48837" r="-9574" b="-200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4538" t="-448837" b="-200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1674773"/>
                      </a:ext>
                    </a:extLst>
                  </a:tr>
                  <a:tr h="407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56716" r="-9574" b="-2865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4538" t="-1056716" b="-2865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207461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210938" r="-957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4538" t="-121093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3406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398333" r="-9574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4538" t="-1398333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48635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98333" r="-9574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44538" t="-1498333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8479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5AB0EBE-5FEC-6927-67D8-8F2FBB6085D4}"/>
              </a:ext>
            </a:extLst>
          </p:cNvPr>
          <p:cNvSpPr/>
          <p:nvPr/>
        </p:nvSpPr>
        <p:spPr>
          <a:xfrm>
            <a:off x="1407710" y="2027771"/>
            <a:ext cx="9376579" cy="2434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9D39E-CA6D-60BA-172F-1ED7667CD4EA}"/>
              </a:ext>
            </a:extLst>
          </p:cNvPr>
          <p:cNvSpPr txBox="1"/>
          <p:nvPr/>
        </p:nvSpPr>
        <p:spPr>
          <a:xfrm>
            <a:off x="1853401" y="3059668"/>
            <a:ext cx="82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constraints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66090-EA9E-E06D-3EFA-17A00D376964}"/>
              </a:ext>
            </a:extLst>
          </p:cNvPr>
          <p:cNvSpPr/>
          <p:nvPr/>
        </p:nvSpPr>
        <p:spPr>
          <a:xfrm>
            <a:off x="1407710" y="4461830"/>
            <a:ext cx="9376579" cy="672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0EF97-179B-CB43-E7BF-A2EAA745B643}"/>
              </a:ext>
            </a:extLst>
          </p:cNvPr>
          <p:cNvSpPr txBox="1"/>
          <p:nvPr/>
        </p:nvSpPr>
        <p:spPr>
          <a:xfrm>
            <a:off x="1853400" y="4567012"/>
            <a:ext cx="82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constraint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117E69-4F3F-F456-631A-EB47217861AA}"/>
              </a:ext>
            </a:extLst>
          </p:cNvPr>
          <p:cNvSpPr/>
          <p:nvPr/>
        </p:nvSpPr>
        <p:spPr>
          <a:xfrm>
            <a:off x="1407710" y="5133858"/>
            <a:ext cx="9376579" cy="506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B9185-2775-BBDC-91F0-10437F0D7AA7}"/>
              </a:ext>
            </a:extLst>
          </p:cNvPr>
          <p:cNvSpPr txBox="1"/>
          <p:nvPr/>
        </p:nvSpPr>
        <p:spPr>
          <a:xfrm>
            <a:off x="1853399" y="5156414"/>
            <a:ext cx="82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Subtours constraints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9E5D85-34F2-51AA-B383-AB76BB8743C0}"/>
              </a:ext>
            </a:extLst>
          </p:cNvPr>
          <p:cNvSpPr/>
          <p:nvPr/>
        </p:nvSpPr>
        <p:spPr>
          <a:xfrm>
            <a:off x="1407710" y="5628572"/>
            <a:ext cx="9376579" cy="10646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FB49EB-D306-D25D-261F-D57BFEB34257}"/>
              </a:ext>
            </a:extLst>
          </p:cNvPr>
          <p:cNvSpPr txBox="1"/>
          <p:nvPr/>
        </p:nvSpPr>
        <p:spPr>
          <a:xfrm>
            <a:off x="1853398" y="5936112"/>
            <a:ext cx="82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definitions</a:t>
            </a:r>
          </a:p>
        </p:txBody>
      </p:sp>
    </p:spTree>
    <p:extLst>
      <p:ext uri="{BB962C8B-B14F-4D97-AF65-F5344CB8AC3E}">
        <p14:creationId xmlns:p14="http://schemas.microsoft.com/office/powerpoint/2010/main" val="25642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11" grpId="0" animBg="1"/>
      <p:bldP spid="12" grpId="0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Column Generation procedure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1E29B-2E0F-A72A-088F-830A54362649}"/>
              </a:ext>
            </a:extLst>
          </p:cNvPr>
          <p:cNvSpPr txBox="1"/>
          <p:nvPr/>
        </p:nvSpPr>
        <p:spPr>
          <a:xfrm>
            <a:off x="0" y="6217623"/>
            <a:ext cx="11669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Feillet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D. A tutorial on column generation and branch-and-price for vehicle routing problems. 4OR-Q J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Res 8, 407–424 (2010). https://doi.org/10.1007/s10288-010-0130-z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D31F6-86BF-2B60-5EBB-51053985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52" y="1711272"/>
            <a:ext cx="6265296" cy="2501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DE7FB-DBA6-53FF-65D6-28783A4FD830}"/>
              </a:ext>
            </a:extLst>
          </p:cNvPr>
          <p:cNvSpPr txBox="1"/>
          <p:nvPr/>
        </p:nvSpPr>
        <p:spPr>
          <a:xfrm>
            <a:off x="2843882" y="4212772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1. </a:t>
            </a:r>
            <a:r>
              <a:rPr lang="en-GB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Column Generation pseudo-code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170227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Column Generation enhancement with warm-start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EAEE-AE63-1F3D-4EEC-B788F84BC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21" y="848967"/>
            <a:ext cx="5825958" cy="4777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D50B0D-ED74-DDA2-FD04-60E525EFB840}"/>
              </a:ext>
            </a:extLst>
          </p:cNvPr>
          <p:cNvSpPr txBox="1"/>
          <p:nvPr/>
        </p:nvSpPr>
        <p:spPr>
          <a:xfrm>
            <a:off x="212400" y="5906030"/>
            <a:ext cx="11723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Anastasiou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Kolios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C. Panayiotou and K.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Papadaki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"Swarm Path Planning for the Deployment of Drones in Emergency Response Missions," 2020 International Conference on Unmanned Aircraft Systems (ICUAS), Athens, Greece, 2020, pp. 456-465,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10.1109/ICUAS48674.2020.9213876.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FED1D-29B9-AEBE-914D-677856EB2B8A}"/>
              </a:ext>
            </a:extLst>
          </p:cNvPr>
          <p:cNvSpPr txBox="1"/>
          <p:nvPr/>
        </p:nvSpPr>
        <p:spPr>
          <a:xfrm>
            <a:off x="2979821" y="5459521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2. </a:t>
            </a:r>
            <a:r>
              <a:rPr lang="en-GB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Greedy Best heuristic pseudo-code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2338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Pareto front procedure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50B0D-ED74-DDA2-FD04-60E525EFB840}"/>
              </a:ext>
            </a:extLst>
          </p:cNvPr>
          <p:cNvSpPr txBox="1"/>
          <p:nvPr/>
        </p:nvSpPr>
        <p:spPr>
          <a:xfrm>
            <a:off x="212400" y="6147257"/>
            <a:ext cx="117234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George Mavrotas, Effective implementation of the ε-constraint method in Multi-Objective Mathematical Programming problems, Applied Mathematics and Computation, Volume 213, Issue 2, 2009, Pages 455-465, ISSN 0096-3003, https://doi.org/10.1016/j.amc.2009.03.037.</a:t>
            </a:r>
            <a:endParaRPr lang="en-GB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D43DE1-18D2-0DF1-9572-2E4ECAFBB4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008913"/>
                  </p:ext>
                </p:extLst>
              </p:nvPr>
            </p:nvGraphicFramePr>
            <p:xfrm>
              <a:off x="3545735" y="1038470"/>
              <a:ext cx="5056740" cy="198842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50163">
                      <a:extLst>
                        <a:ext uri="{9D8B030D-6E8A-4147-A177-3AD203B41FA5}">
                          <a16:colId xmlns:a16="http://schemas.microsoft.com/office/drawing/2014/main" val="2132238"/>
                        </a:ext>
                      </a:extLst>
                    </a:gridCol>
                    <a:gridCol w="1378706">
                      <a:extLst>
                        <a:ext uri="{9D8B030D-6E8A-4147-A177-3AD203B41FA5}">
                          <a16:colId xmlns:a16="http://schemas.microsoft.com/office/drawing/2014/main" val="3612186462"/>
                        </a:ext>
                      </a:extLst>
                    </a:gridCol>
                    <a:gridCol w="1827871">
                      <a:extLst>
                        <a:ext uri="{9D8B030D-6E8A-4147-A177-3AD203B41FA5}">
                          <a16:colId xmlns:a16="http://schemas.microsoft.com/office/drawing/2014/main" val="2702522535"/>
                        </a:ext>
                      </a:extLst>
                    </a:gridCol>
                  </a:tblGrid>
                  <a:tr h="54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Optimisation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𝑂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CO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𝑂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CO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24774235"/>
                      </a:ext>
                    </a:extLst>
                  </a:tr>
                  <a:tr h="54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𝑚𝑎𝑥</m:t>
                                </m:r>
                                <m:r>
                                  <a:rPr lang="en-GB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𝑂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CO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GB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GB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8,37</a:t>
                          </a: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4162697"/>
                      </a:ext>
                    </a:extLst>
                  </a:tr>
                  <a:tr h="8954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br>
                            <a:rPr lang="en-GB" sz="18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𝑚𝑎𝑥</m:t>
                                </m:r>
                                <m:r>
                                  <a:rPr lang="en-GB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𝑂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5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16,26 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645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D43DE1-18D2-0DF1-9572-2E4ECAFBB4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008913"/>
                  </p:ext>
                </p:extLst>
              </p:nvPr>
            </p:nvGraphicFramePr>
            <p:xfrm>
              <a:off x="3545735" y="1038470"/>
              <a:ext cx="5056740" cy="198842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50163">
                      <a:extLst>
                        <a:ext uri="{9D8B030D-6E8A-4147-A177-3AD203B41FA5}">
                          <a16:colId xmlns:a16="http://schemas.microsoft.com/office/drawing/2014/main" val="2132238"/>
                        </a:ext>
                      </a:extLst>
                    </a:gridCol>
                    <a:gridCol w="1378706">
                      <a:extLst>
                        <a:ext uri="{9D8B030D-6E8A-4147-A177-3AD203B41FA5}">
                          <a16:colId xmlns:a16="http://schemas.microsoft.com/office/drawing/2014/main" val="3612186462"/>
                        </a:ext>
                      </a:extLst>
                    </a:gridCol>
                    <a:gridCol w="1827871">
                      <a:extLst>
                        <a:ext uri="{9D8B030D-6E8A-4147-A177-3AD203B41FA5}">
                          <a16:colId xmlns:a16="http://schemas.microsoft.com/office/drawing/2014/main" val="2702522535"/>
                        </a:ext>
                      </a:extLst>
                    </a:gridCol>
                  </a:tblGrid>
                  <a:tr h="54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Optimisation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921" t="-1111" r="-132599" b="-2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7000" t="-1111" r="-333" b="-26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4774235"/>
                      </a:ext>
                    </a:extLst>
                  </a:tr>
                  <a:tr h="546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01111" r="-173684" b="-16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GB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GB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8,37</a:t>
                          </a: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4162697"/>
                      </a:ext>
                    </a:extLst>
                  </a:tr>
                  <a:tr h="8954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23129" r="-173684" b="-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5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16,26 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6455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EA39DC-AC30-C4D4-DDF8-58E743294DF2}"/>
                  </a:ext>
                </a:extLst>
              </p:cNvPr>
              <p:cNvSpPr txBox="1"/>
              <p:nvPr/>
            </p:nvSpPr>
            <p:spPr>
              <a:xfrm>
                <a:off x="212400" y="4001101"/>
                <a:ext cx="6097836" cy="406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𝑂</m:t>
                    </m:r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)∈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𝑂</m:t>
                    </m:r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EA39DC-AC30-C4D4-DDF8-58E743294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4001101"/>
                <a:ext cx="6097836" cy="406586"/>
              </a:xfrm>
              <a:prstGeom prst="rect">
                <a:avLst/>
              </a:prstGeom>
              <a:blipFill>
                <a:blip r:embed="rId4"/>
                <a:stretch>
                  <a:fillRect l="-900" t="-107463" b="-1597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74EA3F-2F90-644B-2DF5-B74ADA5CF571}"/>
              </a:ext>
            </a:extLst>
          </p:cNvPr>
          <p:cNvSpPr txBox="1"/>
          <p:nvPr/>
        </p:nvSpPr>
        <p:spPr>
          <a:xfrm>
            <a:off x="3446583" y="3047124"/>
            <a:ext cx="609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1. </a:t>
            </a:r>
            <a:r>
              <a:rPr lang="en-GB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Payoff table for both objectives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153916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Pareto front procedure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53062E0-5A4D-9223-220A-26579EF41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047929"/>
                  </p:ext>
                </p:extLst>
              </p:nvPr>
            </p:nvGraphicFramePr>
            <p:xfrm>
              <a:off x="2065576" y="1992579"/>
              <a:ext cx="8301295" cy="92333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493786">
                      <a:extLst>
                        <a:ext uri="{9D8B030D-6E8A-4147-A177-3AD203B41FA5}">
                          <a16:colId xmlns:a16="http://schemas.microsoft.com/office/drawing/2014/main" val="4254211224"/>
                        </a:ext>
                      </a:extLst>
                    </a:gridCol>
                    <a:gridCol w="807509">
                      <a:extLst>
                        <a:ext uri="{9D8B030D-6E8A-4147-A177-3AD203B41FA5}">
                          <a16:colId xmlns:a16="http://schemas.microsoft.com/office/drawing/2014/main" val="4225532419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+(</m:t>
                                    </m:r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𝑆𝑉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2.10</m:t>
                                </m:r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23220447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𝑆𝑉</m:t>
                                </m:r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2.11</m:t>
                                </m:r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53849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53062E0-5A4D-9223-220A-26579EF41A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047929"/>
                  </p:ext>
                </p:extLst>
              </p:nvPr>
            </p:nvGraphicFramePr>
            <p:xfrm>
              <a:off x="2065576" y="1992579"/>
              <a:ext cx="8301295" cy="92333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493786">
                      <a:extLst>
                        <a:ext uri="{9D8B030D-6E8A-4147-A177-3AD203B41FA5}">
                          <a16:colId xmlns:a16="http://schemas.microsoft.com/office/drawing/2014/main" val="4254211224"/>
                        </a:ext>
                      </a:extLst>
                    </a:gridCol>
                    <a:gridCol w="807509">
                      <a:extLst>
                        <a:ext uri="{9D8B030D-6E8A-4147-A177-3AD203B41FA5}">
                          <a16:colId xmlns:a16="http://schemas.microsoft.com/office/drawing/2014/main" val="4225532419"/>
                        </a:ext>
                      </a:extLst>
                    </a:gridCol>
                  </a:tblGrid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r="-10813" b="-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924812" b="-9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220447"/>
                      </a:ext>
                    </a:extLst>
                  </a:tr>
                  <a:tr h="461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01316" r="-10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924812" t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53849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19B6CD71-A4E1-C2FA-73B4-9C3A82A92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99" y="5276963"/>
                <a:ext cx="10154472" cy="7046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Being </a:t>
                </a:r>
                <a:r>
                  <a:rPr kumimoji="0" lang="en-GB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δ</a:t>
                </a:r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 step, and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bar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" panose="020206030504050203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sSub>
                          <m:sSub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</m:oMath>
                </a14:m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minimum value 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Times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This is a process of </a:t>
                </a:r>
                <a:r>
                  <a:rPr kumimoji="0" lang="en-GB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reoptimising</a:t>
                </a:r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every time the parameter </a:t>
                </a:r>
                <a:r>
                  <a:rPr kumimoji="0" lang="en-GB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ϵ</a:t>
                </a:r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updated on each iteration.</a:t>
                </a:r>
                <a:endParaRPr kumimoji="0" lang="en-GB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19B6CD71-A4E1-C2FA-73B4-9C3A82A92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99" y="5276963"/>
                <a:ext cx="10154472" cy="704680"/>
              </a:xfrm>
              <a:prstGeom prst="rect">
                <a:avLst/>
              </a:prstGeom>
              <a:blipFill>
                <a:blip r:embed="rId4"/>
                <a:stretch>
                  <a:fillRect l="-540" t="-4348" b="-1391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8216C33-C97F-0D36-BDBF-7C6856EBC35A}"/>
              </a:ext>
            </a:extLst>
          </p:cNvPr>
          <p:cNvSpPr txBox="1"/>
          <p:nvPr/>
        </p:nvSpPr>
        <p:spPr>
          <a:xfrm>
            <a:off x="212400" y="790947"/>
            <a:ext cx="10432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Now, with the payoff table computed, the optimisation problem to build the Pareto front consisted of making one of the objectives as a constraint, Equations (2.2)-(2.11) formulate the iterative process to compute the Pareto front.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9CDD4A-6149-3756-BA42-3BE4696C8095}"/>
                  </a:ext>
                </a:extLst>
              </p:cNvPr>
              <p:cNvSpPr txBox="1"/>
              <p:nvPr/>
            </p:nvSpPr>
            <p:spPr>
              <a:xfrm>
                <a:off x="212399" y="3429000"/>
                <a:ext cx="99140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:r>
                  <a:rPr kumimoji="0" lang="en-GB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β</a:t>
                </a:r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a small number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GB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SV</a:t>
                </a:r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a slack variable, </a:t>
                </a:r>
                <a:r>
                  <a:rPr kumimoji="0" lang="en-GB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</a:t>
                </a:r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range of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kumimoji="0" lang="en-GB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ϵ</a:t>
                </a:r>
                <a:r>
                  <a:rPr kumimoji="0" lang="en-GB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calculated each iteration by: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9CDD4A-6149-3756-BA42-3BE4696C8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9" y="3429000"/>
                <a:ext cx="9914024" cy="646331"/>
              </a:xfrm>
              <a:prstGeom prst="rect">
                <a:avLst/>
              </a:prstGeom>
              <a:blipFill>
                <a:blip r:embed="rId5"/>
                <a:stretch>
                  <a:fillRect l="-554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CF4D8DE-5A77-3CE1-F94E-5DC716ACC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537388"/>
                  </p:ext>
                </p:extLst>
              </p:nvPr>
            </p:nvGraphicFramePr>
            <p:xfrm>
              <a:off x="2258337" y="4440827"/>
              <a:ext cx="8218704" cy="45694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376627">
                      <a:extLst>
                        <a:ext uri="{9D8B030D-6E8A-4147-A177-3AD203B41FA5}">
                          <a16:colId xmlns:a16="http://schemas.microsoft.com/office/drawing/2014/main" val="1720459356"/>
                        </a:ext>
                      </a:extLst>
                    </a:gridCol>
                    <a:gridCol w="842077">
                      <a:extLst>
                        <a:ext uri="{9D8B030D-6E8A-4147-A177-3AD203B41FA5}">
                          <a16:colId xmlns:a16="http://schemas.microsoft.com/office/drawing/2014/main" val="35646950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bar>
                                  <m:barPr>
                                    <m:ctrlP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  <a:ea typeface="Times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GB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bar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i="1" smtClean="0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2.12</m:t>
                                </m:r>
                                <m:r>
                                  <a:rPr lang="en-GB" sz="1800" i="1">
                                    <a:effectLst/>
                                    <a:latin typeface="Cambria Math" panose="02040503050406030204" pitchFamily="18" charset="0"/>
                                    <a:ea typeface="Times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55754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CF4D8DE-5A77-3CE1-F94E-5DC716ACC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537388"/>
                  </p:ext>
                </p:extLst>
              </p:nvPr>
            </p:nvGraphicFramePr>
            <p:xfrm>
              <a:off x="2258337" y="4440827"/>
              <a:ext cx="8218704" cy="45694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376627">
                      <a:extLst>
                        <a:ext uri="{9D8B030D-6E8A-4147-A177-3AD203B41FA5}">
                          <a16:colId xmlns:a16="http://schemas.microsoft.com/office/drawing/2014/main" val="1720459356"/>
                        </a:ext>
                      </a:extLst>
                    </a:gridCol>
                    <a:gridCol w="842077">
                      <a:extLst>
                        <a:ext uri="{9D8B030D-6E8A-4147-A177-3AD203B41FA5}">
                          <a16:colId xmlns:a16="http://schemas.microsoft.com/office/drawing/2014/main" val="3564695055"/>
                        </a:ext>
                      </a:extLst>
                    </a:gridCol>
                  </a:tblGrid>
                  <a:tr h="456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6"/>
                          <a:stretch>
                            <a:fillRect r="-11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6"/>
                          <a:stretch>
                            <a:fillRect l="-8775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5754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9322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9758A1-1355-29B8-D5C7-A1B697A06783}"/>
              </a:ext>
            </a:extLst>
          </p:cNvPr>
          <p:cNvSpPr txBox="1"/>
          <p:nvPr/>
        </p:nvSpPr>
        <p:spPr>
          <a:xfrm>
            <a:off x="1264589" y="894888"/>
            <a:ext cx="7463908" cy="285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82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l="3509" t="30167" r="7877" b="12719"/>
          <a:stretch/>
        </p:blipFill>
        <p:spPr>
          <a:xfrm>
            <a:off x="654553" y="1478961"/>
            <a:ext cx="10882893" cy="47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26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>
                <a:latin typeface="Times New Roman"/>
                <a:ea typeface="Times New Roman"/>
                <a:cs typeface="Times New Roman"/>
                <a:sym typeface="Times New Roman"/>
              </a:rPr>
              <a:t>Framework for Stochastic Optimisation</a:t>
            </a:r>
          </a:p>
        </p:txBody>
      </p:sp>
    </p:spTree>
    <p:extLst>
      <p:ext uri="{BB962C8B-B14F-4D97-AF65-F5344CB8AC3E}">
        <p14:creationId xmlns:p14="http://schemas.microsoft.com/office/powerpoint/2010/main" val="4233002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27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State space for 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87EAD-B3AA-E212-FA9F-DB529134A86C}"/>
                  </a:ext>
                </a:extLst>
              </p:cNvPr>
              <p:cNvSpPr txBox="1"/>
              <p:nvPr/>
            </p:nvSpPr>
            <p:spPr>
              <a:xfrm>
                <a:off x="2844800" y="1340975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𝑑𝑜𝑛𝑒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87EAD-B3AA-E212-FA9F-DB529134A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00" y="1340975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521424-3E95-1079-3B8B-DB3A46FA5A62}"/>
                  </a:ext>
                </a:extLst>
              </p:cNvPr>
              <p:cNvSpPr txBox="1"/>
              <p:nvPr/>
            </p:nvSpPr>
            <p:spPr>
              <a:xfrm>
                <a:off x="316735" y="1998469"/>
                <a:ext cx="8827265" cy="3085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GB" sz="1800" b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s-CO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position of the drone in the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GB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-axis</a:t>
                </a:r>
                <a:endParaRPr lang="en-GB" dirty="0"/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position of the drone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GB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-axis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available resource of the drone</a:t>
                </a: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𝑑𝑜𝑛𝑒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takes the value of 1 if the survivor has already been visited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521424-3E95-1079-3B8B-DB3A46FA5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35" y="1998469"/>
                <a:ext cx="8827265" cy="3085396"/>
              </a:xfrm>
              <a:prstGeom prst="rect">
                <a:avLst/>
              </a:prstGeom>
              <a:blipFill>
                <a:blip r:embed="rId4"/>
                <a:stretch>
                  <a:fillRect l="-622" b="-2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3C60A21-3A53-FE15-7AA4-F1A93759D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392" y="2074241"/>
            <a:ext cx="5308873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76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28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Available drone’s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87EAD-B3AA-E212-FA9F-DB529134A86C}"/>
                  </a:ext>
                </a:extLst>
              </p:cNvPr>
              <p:cNvSpPr txBox="1"/>
              <p:nvPr/>
            </p:nvSpPr>
            <p:spPr>
              <a:xfrm>
                <a:off x="2844800" y="1340975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87EAD-B3AA-E212-FA9F-DB529134A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00" y="1340975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521424-3E95-1079-3B8B-DB3A46FA5A62}"/>
                  </a:ext>
                </a:extLst>
              </p:cNvPr>
              <p:cNvSpPr txBox="1"/>
              <p:nvPr/>
            </p:nvSpPr>
            <p:spPr>
              <a:xfrm>
                <a:off x="316735" y="1998469"/>
                <a:ext cx="8827265" cy="245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en-GB" sz="1800" b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move in the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GB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-axis</a:t>
                </a:r>
                <a:endParaRPr lang="en-GB" dirty="0"/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move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GB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-axis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assign resource</a:t>
                </a: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521424-3E95-1079-3B8B-DB3A46FA5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35" y="1998469"/>
                <a:ext cx="8827265" cy="2454454"/>
              </a:xfrm>
              <a:prstGeom prst="rect">
                <a:avLst/>
              </a:prstGeom>
              <a:blipFill>
                <a:blip r:embed="rId4"/>
                <a:stretch>
                  <a:fillRect l="-622" b="-32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82258A4-FE08-FF1D-166A-44984A476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392" y="2066369"/>
            <a:ext cx="5308873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80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29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Uncertainty in the number of survivors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87EAD-B3AA-E212-FA9F-DB529134A86C}"/>
                  </a:ext>
                </a:extLst>
              </p:cNvPr>
              <p:cNvSpPr txBox="1"/>
              <p:nvPr/>
            </p:nvSpPr>
            <p:spPr>
              <a:xfrm>
                <a:off x="3047999" y="1429110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𝑅𝑒𝑎𝑙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𝑠𝑢𝑟𝑣𝑖𝑣𝑜𝑟𝑠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87EAD-B3AA-E212-FA9F-DB529134A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1429110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F2E648-C493-4E1A-25C4-27CA019F4CA6}"/>
                  </a:ext>
                </a:extLst>
              </p:cNvPr>
              <p:cNvSpPr txBox="1"/>
              <p:nvPr/>
            </p:nvSpPr>
            <p:spPr>
              <a:xfrm>
                <a:off x="4263350" y="2638951"/>
                <a:ext cx="366529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O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survivors in a given node</a:t>
                </a:r>
                <a:endParaRPr lang="en-GB" b="0" i="1" dirty="0">
                  <a:latin typeface="Cambria Math" panose="02040503050406030204" pitchFamily="18" charset="0"/>
                </a:endParaRPr>
              </a:p>
              <a:p>
                <a:endParaRPr lang="es-CO" b="0" i="1" dirty="0">
                  <a:latin typeface="Cambria Math" panose="02040503050406030204" pitchFamily="18" charset="0"/>
                </a:endParaRPr>
              </a:p>
              <a:p>
                <a:endParaRPr lang="es-CO" i="1" dirty="0">
                  <a:latin typeface="Cambria Math" panose="02040503050406030204" pitchFamily="18" charset="0"/>
                </a:endParaRPr>
              </a:p>
              <a:p>
                <a:endParaRPr lang="es-CO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𝑈𝑛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−2,</m:t>
                      </m:r>
                      <m:acc>
                        <m:accPr>
                          <m:chr m:val="̅"/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F2E648-C493-4E1A-25C4-27CA019F4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350" y="2638951"/>
                <a:ext cx="3665299" cy="1384995"/>
              </a:xfrm>
              <a:prstGeom prst="rect">
                <a:avLst/>
              </a:prstGeom>
              <a:blipFill>
                <a:blip r:embed="rId4"/>
                <a:stretch>
                  <a:fillRect l="-2159" t="-5727" r="-2824" b="-6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53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1006928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Reinforcement </a:t>
            </a:r>
            <a:r>
              <a:rPr lang="en-GB" sz="3200" dirty="0">
                <a:latin typeface="Times New Roman"/>
                <a:sym typeface="Times New Roman"/>
              </a:rPr>
              <a:t>Learning in </a:t>
            </a:r>
            <a:r>
              <a:rPr lang="en-GB" sz="3200" noProof="0" dirty="0">
                <a:latin typeface="Times New Roman"/>
                <a:sym typeface="Times New Roman"/>
              </a:rPr>
              <a:t>Cyber-Physical Systems 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</a:t>
            </a:fld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41EE78-E968-5DDE-9F57-6F8F53DC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272" y="1454133"/>
            <a:ext cx="3073558" cy="3524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C16E9E-1CB7-FCB5-FE08-CF5228BD4F03}"/>
              </a:ext>
            </a:extLst>
          </p:cNvPr>
          <p:cNvSpPr txBox="1"/>
          <p:nvPr/>
        </p:nvSpPr>
        <p:spPr>
          <a:xfrm>
            <a:off x="165838" y="5679014"/>
            <a:ext cx="116044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Juan Betancourt Osorio, Germán Pardo González, Samuel Rodriguez Gonzalez, Daniel Cuellar, Camilo Gómez, Francesco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Mariotti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Leonardo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Montecchi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Paolo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Lollini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2023.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attacker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Cyber-Physical-Systems. In Proceedings of the 11th Latin-American Symposium on Dependable Computing (LADC '22). Association for Computing Machinery, New York, NY, USA, 117–124. https://doi.org/10.1145/3569902.3570188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FF5ECE-CEE8-5F5F-14E6-D1941AFB7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292" y="756203"/>
            <a:ext cx="2072630" cy="2043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979F34-93EA-2009-0B84-8B8B0730D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006" y="3768145"/>
            <a:ext cx="2495201" cy="16706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1E4AB3-A334-243B-69C8-718FC3E7A2E8}"/>
              </a:ext>
            </a:extLst>
          </p:cNvPr>
          <p:cNvSpPr txBox="1"/>
          <p:nvPr/>
        </p:nvSpPr>
        <p:spPr>
          <a:xfrm>
            <a:off x="212400" y="1535005"/>
            <a:ext cx="4479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Modelled attacker agent using a universal optimisation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algorithms were Q-Learning and Value Iteration as a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77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30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Rewards and penalties for the agent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2E648-C493-4E1A-25C4-27CA019F4CA6}"/>
              </a:ext>
            </a:extLst>
          </p:cNvPr>
          <p:cNvSpPr txBox="1"/>
          <p:nvPr/>
        </p:nvSpPr>
        <p:spPr>
          <a:xfrm>
            <a:off x="0" y="2970971"/>
            <a:ext cx="2994409" cy="29930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1" algn="just">
              <a:lnSpc>
                <a:spcPct val="200000"/>
              </a:lnSpc>
              <a:spcAft>
                <a:spcPts val="6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Move penalty: -5</a:t>
            </a:r>
          </a:p>
          <a:p>
            <a:pPr lvl="1" algn="just">
              <a:lnSpc>
                <a:spcPct val="200000"/>
              </a:lnSpc>
              <a:spcAft>
                <a:spcPts val="6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Station reward: 200 </a:t>
            </a:r>
          </a:p>
          <a:p>
            <a:pPr lvl="1" algn="just">
              <a:lnSpc>
                <a:spcPct val="200000"/>
              </a:lnSpc>
              <a:spcAft>
                <a:spcPts val="6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Battery penalty: -300</a:t>
            </a:r>
          </a:p>
          <a:p>
            <a:pPr lvl="1" algn="just">
              <a:lnSpc>
                <a:spcPct val="200000"/>
              </a:lnSpc>
              <a:spcAft>
                <a:spcPts val="6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Survivor already visited: -n</a:t>
            </a:r>
          </a:p>
          <a:p>
            <a:pPr lvl="1" algn="just">
              <a:lnSpc>
                <a:spcPct val="200000"/>
              </a:lnSpc>
              <a:spcAft>
                <a:spcPts val="600"/>
              </a:spcAft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Survivor visit: n</a:t>
            </a:r>
            <a:endParaRPr lang="en-GB" dirty="0">
              <a:latin typeface="Cambria Math" panose="020405030504060302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519F2D-31ED-FF37-E095-D57DEF4EC9C7}"/>
                  </a:ext>
                </a:extLst>
              </p:cNvPr>
              <p:cNvSpPr txBox="1"/>
              <p:nvPr/>
            </p:nvSpPr>
            <p:spPr>
              <a:xfrm>
                <a:off x="1524612" y="1374627"/>
                <a:ext cx="87363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519F2D-31ED-FF37-E095-D57DEF4E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612" y="1374627"/>
                <a:ext cx="87363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52D1C5-3546-9BCA-6A7A-B1AB253DFB81}"/>
                  </a:ext>
                </a:extLst>
              </p:cNvPr>
              <p:cNvSpPr txBox="1"/>
              <p:nvPr/>
            </p:nvSpPr>
            <p:spPr>
              <a:xfrm>
                <a:off x="2844800" y="202116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52D1C5-3546-9BCA-6A7A-B1AB253DF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00" y="2021166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EE3E72-AC29-CE0B-75E4-8EC839B98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409" y="2923320"/>
            <a:ext cx="5308873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6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BF1C46-8E8F-E7D8-720F-76F15782C2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Algorithm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on the environment and exploitation of recollected information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a Q-table which is updated on every episode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CFE1B1-E97C-1995-DAF6-0B5213AA4F3B}"/>
                  </a:ext>
                </a:extLst>
              </p:cNvPr>
              <p:cNvSpPr txBox="1"/>
              <p:nvPr/>
            </p:nvSpPr>
            <p:spPr>
              <a:xfrm>
                <a:off x="1033540" y="4991190"/>
                <a:ext cx="966162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O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CFE1B1-E97C-1995-DAF6-0B5213AA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40" y="4991190"/>
                <a:ext cx="966162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1E5114C2-87EA-87C4-CB1F-4B4F2060E49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Q-Learning algorithm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065B146-43DF-654A-63C2-76EDFB17BE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654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4937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Nomenclature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  <a:endParaRPr kumimoji="0" lang="en-GB" sz="2400" b="0" i="0" u="none" strike="noStrike" kern="1200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6997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Pareto front for a small instance and instance generation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E6B93-1A16-2D6C-9B85-CF78D2CE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41" y="1124388"/>
            <a:ext cx="4816470" cy="3806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11192-776A-C65E-C2CD-A17ADD9B7830}"/>
              </a:ext>
            </a:extLst>
          </p:cNvPr>
          <p:cNvSpPr txBox="1"/>
          <p:nvPr/>
        </p:nvSpPr>
        <p:spPr>
          <a:xfrm>
            <a:off x="212400" y="5571292"/>
            <a:ext cx="11084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has been generated conveniently so the fairness is away from the depot and the population is nearer the depot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39748-8FED-E759-2A14-0F6A6862B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0" y="848967"/>
            <a:ext cx="5408217" cy="424017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658F4B-A778-5E10-B846-F221B08EE126}"/>
              </a:ext>
            </a:extLst>
          </p:cNvPr>
          <p:cNvSpPr/>
          <p:nvPr/>
        </p:nvSpPr>
        <p:spPr>
          <a:xfrm>
            <a:off x="7381301" y="3822853"/>
            <a:ext cx="429658" cy="50677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462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Initial solution provided by heuristic</a:t>
            </a:r>
            <a:endParaRPr lang="en-GB" sz="3200" noProof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44FC1-601F-151B-3DF2-43C25418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983" y="952261"/>
            <a:ext cx="6085633" cy="5162068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8DDD552-CEA0-BD37-FD92-21DB4736BCF0}"/>
              </a:ext>
            </a:extLst>
          </p:cNvPr>
          <p:cNvSpPr/>
          <p:nvPr/>
        </p:nvSpPr>
        <p:spPr>
          <a:xfrm>
            <a:off x="4208443" y="4505899"/>
            <a:ext cx="429658" cy="50677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000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Optimising on population coverage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4420EE-4AE2-6711-65B6-3DD29537F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41" y="1124388"/>
            <a:ext cx="4816470" cy="3806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08E2C-2534-44A8-5290-4969A59DE05C}"/>
                  </a:ext>
                </a:extLst>
              </p:cNvPr>
              <p:cNvSpPr txBox="1"/>
              <p:nvPr/>
            </p:nvSpPr>
            <p:spPr>
              <a:xfrm>
                <a:off x="212400" y="5257381"/>
                <a:ext cx="3346048" cy="1222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s-CO" b="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08E2C-2534-44A8-5290-4969A59D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5257381"/>
                <a:ext cx="3346048" cy="1222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44665F6-3F24-0F84-D5F8-E61872C27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00" y="848967"/>
            <a:ext cx="5408217" cy="424017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31A0BDB-2BFC-3487-0FBA-DF08A0762438}"/>
              </a:ext>
            </a:extLst>
          </p:cNvPr>
          <p:cNvSpPr/>
          <p:nvPr/>
        </p:nvSpPr>
        <p:spPr>
          <a:xfrm>
            <a:off x="5119783" y="4301188"/>
            <a:ext cx="286439" cy="285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BFC6584-A96F-94F9-6392-900C8CE46B80}"/>
              </a:ext>
            </a:extLst>
          </p:cNvPr>
          <p:cNvSpPr/>
          <p:nvPr/>
        </p:nvSpPr>
        <p:spPr>
          <a:xfrm>
            <a:off x="7414351" y="3580482"/>
            <a:ext cx="429658" cy="50677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9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Optimising on mid-point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5732C-EDA1-2C59-763D-4FC3515B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40" y="1124388"/>
            <a:ext cx="4816471" cy="3806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D4929-56C6-9BF4-8A22-077D7A1AE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0" y="848967"/>
            <a:ext cx="5408217" cy="424017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B98113-5793-3275-1767-C0A115B2BB84}"/>
              </a:ext>
            </a:extLst>
          </p:cNvPr>
          <p:cNvSpPr/>
          <p:nvPr/>
        </p:nvSpPr>
        <p:spPr>
          <a:xfrm>
            <a:off x="2916508" y="1816812"/>
            <a:ext cx="286439" cy="285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37D88-0C6D-079D-1D26-C6A0BDBE1332}"/>
                  </a:ext>
                </a:extLst>
              </p:cNvPr>
              <p:cNvSpPr txBox="1"/>
              <p:nvPr/>
            </p:nvSpPr>
            <p:spPr>
              <a:xfrm>
                <a:off x="212400" y="5257381"/>
                <a:ext cx="3346048" cy="1222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s-CO" b="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=6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37D88-0C6D-079D-1D26-C6A0BDBE1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5257381"/>
                <a:ext cx="3346048" cy="1222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7FF0D8B-1BD0-0BD4-F938-D4398F831446}"/>
              </a:ext>
            </a:extLst>
          </p:cNvPr>
          <p:cNvSpPr/>
          <p:nvPr/>
        </p:nvSpPr>
        <p:spPr>
          <a:xfrm>
            <a:off x="7381301" y="3756752"/>
            <a:ext cx="429658" cy="50677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59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Optimising on fairness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69DC64-45D7-A257-5872-5CA9F6DA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41" y="1124388"/>
            <a:ext cx="4816470" cy="3806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7035E-0AF0-B937-763B-AFFF46E6B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0" y="848967"/>
            <a:ext cx="5408217" cy="424017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67D653-3B48-6E8B-8B07-F61C77E8F7B3}"/>
              </a:ext>
            </a:extLst>
          </p:cNvPr>
          <p:cNvSpPr/>
          <p:nvPr/>
        </p:nvSpPr>
        <p:spPr>
          <a:xfrm>
            <a:off x="851322" y="1124388"/>
            <a:ext cx="286439" cy="2857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BE2515-E01C-C791-8DE5-A2D848CB6946}"/>
                  </a:ext>
                </a:extLst>
              </p:cNvPr>
              <p:cNvSpPr txBox="1"/>
              <p:nvPr/>
            </p:nvSpPr>
            <p:spPr>
              <a:xfrm>
                <a:off x="212400" y="5257381"/>
                <a:ext cx="3346048" cy="1222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CO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s-CO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s-CO" b="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BE2515-E01C-C791-8DE5-A2D848CB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5257381"/>
                <a:ext cx="3346048" cy="1222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E3B7DF8-074D-158C-1182-4C2D5B5EC4FA}"/>
              </a:ext>
            </a:extLst>
          </p:cNvPr>
          <p:cNvSpPr/>
          <p:nvPr/>
        </p:nvSpPr>
        <p:spPr>
          <a:xfrm>
            <a:off x="7381301" y="3822853"/>
            <a:ext cx="429658" cy="506776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05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6"/>
            <a:ext cx="11360800" cy="12917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Computation time comparison with the new Elementary Shortest Path Problem With Resource Constraints (ESPPRC)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12E8-F775-1E26-576E-8E9BC6B4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44" y="1377106"/>
            <a:ext cx="6771068" cy="45389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7BD70-91F5-EEC5-8BA1-41E732698F47}"/>
                  </a:ext>
                </a:extLst>
              </p:cNvPr>
              <p:cNvSpPr txBox="1"/>
              <p:nvPr/>
            </p:nvSpPr>
            <p:spPr>
              <a:xfrm>
                <a:off x="-3186629" y="3248043"/>
                <a:ext cx="8923662" cy="797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7BD70-91F5-EEC5-8BA1-41E732698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86629" y="3248043"/>
                <a:ext cx="8923662" cy="7970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B1E724-A305-0A01-BBCD-6094DE443877}"/>
                  </a:ext>
                </a:extLst>
              </p:cNvPr>
              <p:cNvSpPr txBox="1"/>
              <p:nvPr/>
            </p:nvSpPr>
            <p:spPr>
              <a:xfrm>
                <a:off x="-2327313" y="3248042"/>
                <a:ext cx="7006726" cy="797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B1E724-A305-0A01-BBCD-6094DE443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7313" y="3248042"/>
                <a:ext cx="7006726" cy="7970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F838329-6F2E-F254-97AD-0D1AF57FD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594" y="1363597"/>
            <a:ext cx="6512605" cy="4583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E93368-E36B-6384-8BEB-D72BB503E7C3}"/>
              </a:ext>
            </a:extLst>
          </p:cNvPr>
          <p:cNvSpPr txBox="1"/>
          <p:nvPr/>
        </p:nvSpPr>
        <p:spPr>
          <a:xfrm>
            <a:off x="212400" y="5832902"/>
            <a:ext cx="39652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results were run in processor Intel(R) Core (TM) i5-8250U CPU @ 1.60GHz 1.80 GHz, RAM 8,00 GB (7,86 GB usable) in type 64-bit operating system, x64-based processor in </a:t>
            </a:r>
            <a:r>
              <a:rPr lang="en-GB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optimiser under version 10,0 and academic license</a:t>
            </a:r>
          </a:p>
        </p:txBody>
      </p:sp>
    </p:spTree>
    <p:extLst>
      <p:ext uri="{BB962C8B-B14F-4D97-AF65-F5344CB8AC3E}">
        <p14:creationId xmlns:p14="http://schemas.microsoft.com/office/powerpoint/2010/main" val="96101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/>
              <p:nvPr/>
            </p:nvSpPr>
            <p:spPr>
              <a:xfrm>
                <a:off x="212400" y="1091604"/>
                <a:ext cx="9693600" cy="3998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Hyper-parameters for the Reinforcement Learning model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𝐸𝑝𝑖𝑠𝑜𝑑𝑒𝑠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140</a:t>
                </a:r>
                <a:endParaRPr lang="en-GB" dirty="0"/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𝑆𝑡𝑒𝑝𝑠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100 (battery level)</a:t>
                </a: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𝜖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0,9</a:t>
                </a: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𝐷𝑒𝑐𝑎𝑦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s-CO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0,9998</a:t>
                </a:r>
                <a:endParaRPr lang="es-CO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0,1</a:t>
                </a:r>
              </a:p>
              <a:p>
                <a:pPr algn="just">
                  <a:lnSpc>
                    <a:spcPct val="20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r>
                      <a:rPr lang="es-CO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s-CO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0,95</a:t>
                </a:r>
                <a:endParaRPr lang="es-CO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9144F0-BEC1-A189-FA34-88CE0C00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1091604"/>
                <a:ext cx="9693600" cy="3998659"/>
              </a:xfrm>
              <a:prstGeom prst="rect">
                <a:avLst/>
              </a:prstGeom>
              <a:blipFill>
                <a:blip r:embed="rId3"/>
                <a:stretch>
                  <a:fillRect l="-566" t="-762" b="-1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02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Ethical dilemmas in autonomous vehicles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924381-1F09-08F1-31A4-F5B3AE519FF2}"/>
                  </a:ext>
                </a:extLst>
              </p:cNvPr>
              <p:cNvSpPr txBox="1"/>
              <p:nvPr/>
            </p:nvSpPr>
            <p:spPr>
              <a:xfrm>
                <a:off x="212400" y="848967"/>
                <a:ext cx="67382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an autonomous vehicle (AV) loses its brakes at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100 </m:t>
                    </m:r>
                    <m:r>
                      <a:rPr lang="es-CO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𝑘𝑚</m:t>
                    </m:r>
                    <m:r>
                      <a:rPr lang="es-CO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s-CO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what should the car do?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924381-1F09-08F1-31A4-F5B3AE51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" y="848967"/>
                <a:ext cx="6738257" cy="646331"/>
              </a:xfrm>
              <a:prstGeom prst="rect">
                <a:avLst/>
              </a:prstGeom>
              <a:blipFill>
                <a:blip r:embed="rId3"/>
                <a:stretch>
                  <a:fillRect l="-814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9FC147-8AEE-041D-2D1E-A3EEA868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58" y="1876417"/>
            <a:ext cx="5512083" cy="398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8CA7A-0C8B-3599-9FDE-C1A7E9B83B11}"/>
              </a:ext>
            </a:extLst>
          </p:cNvPr>
          <p:cNvSpPr txBox="1"/>
          <p:nvPr/>
        </p:nvSpPr>
        <p:spPr>
          <a:xfrm>
            <a:off x="48611" y="6310746"/>
            <a:ext cx="11979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Awad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E., Dsouza, S., Kim, R.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Moral Machine experiment.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563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59–64 (2018). https://doi.org/10.1038/s41586-018-0637-6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8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4DCF3F-EE13-4A53-E79C-E2E77D0DF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40</a:t>
            </a:fld>
            <a:endParaRPr lang="es-ES"/>
          </a:p>
        </p:txBody>
      </p:sp>
      <p:sp>
        <p:nvSpPr>
          <p:cNvPr id="12" name="Google Shape;85;p17">
            <a:extLst>
              <a:ext uri="{FF2B5EF4-FFF2-40B4-BE49-F238E27FC236}">
                <a16:creationId xmlns:a16="http://schemas.microsoft.com/office/drawing/2014/main" id="{3C911423-2B56-1213-0EC7-10DFDDE3A72A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>
                <a:latin typeface="Times New Roman"/>
                <a:ea typeface="Times New Roman"/>
                <a:cs typeface="Times New Roman"/>
                <a:sym typeface="Times New Roman"/>
              </a:rPr>
              <a:t>Learning curve of q-learning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86D9F-64EC-1734-8712-B7E01E5CD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63" y="1015971"/>
            <a:ext cx="6997473" cy="50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60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;p17">
            <a:extLst>
              <a:ext uri="{FF2B5EF4-FFF2-40B4-BE49-F238E27FC236}">
                <a16:creationId xmlns:a16="http://schemas.microsoft.com/office/drawing/2014/main" id="{F8EB2BC0-61C8-ABE0-137D-A6BB66E06B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2400" y="85367"/>
            <a:ext cx="4784143" cy="573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AAC80-BA8C-828C-66E9-E60EB92BBCD6}"/>
              </a:ext>
            </a:extLst>
          </p:cNvPr>
          <p:cNvSpPr txBox="1"/>
          <p:nvPr/>
        </p:nvSpPr>
        <p:spPr>
          <a:xfrm>
            <a:off x="1264589" y="894888"/>
            <a:ext cx="7463908" cy="4937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Nomenclature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Generation approach</a:t>
            </a:r>
          </a:p>
          <a:p>
            <a:pPr marL="971550" lvl="1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Q-Learning approach</a:t>
            </a: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  <a:endParaRPr kumimoji="0" lang="en-GB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D61CB34-1DB4-B313-F052-6E3D435281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75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1B2-58DC-58F8-FE5E-F852CDE36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504"/>
            <a:ext cx="10515600" cy="4351338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Generation approach using a warm start shows an improvement throughout the iterations</a:t>
            </a:r>
          </a:p>
          <a:p>
            <a:pPr marL="514350" indent="-514350" algn="l"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a trade-off between fairness and population in an emergency response situation</a:t>
            </a:r>
          </a:p>
          <a:p>
            <a:pPr marL="514350" indent="-514350" algn="l"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Clr>
                <a:srgbClr val="555AFF"/>
              </a:buClr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Clr>
                <a:srgbClr val="555AFF"/>
              </a:buClr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3B851EDB-4F3D-08C8-3B95-4490C456B329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F5A843B9-BB29-B9BE-45D6-D99A657F7A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95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61B2-58DC-58F8-FE5E-F852CDE36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504"/>
            <a:ext cx="10515600" cy="4351338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Properly quantify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 and include metrics to compare the results depending on the metric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 the Auxiliary Problem using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Pulse algorithm and adding more feasible and attractive routes</a:t>
            </a: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Clr>
                <a:srgbClr val="555AFF"/>
              </a:buClr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Clr>
                <a:srgbClr val="555AFF"/>
              </a:buClr>
              <a:buAutoNum type="arabicPeriod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85;p17">
            <a:extLst>
              <a:ext uri="{FF2B5EF4-FFF2-40B4-BE49-F238E27FC236}">
                <a16:creationId xmlns:a16="http://schemas.microsoft.com/office/drawing/2014/main" id="{3B851EDB-4F3D-08C8-3B95-4490C456B329}"/>
              </a:ext>
            </a:extLst>
          </p:cNvPr>
          <p:cNvSpPr txBox="1">
            <a:spLocks/>
          </p:cNvSpPr>
          <p:nvPr/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F5A843B9-BB29-B9BE-45D6-D99A657F7A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46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7">
            <a:extLst>
              <a:ext uri="{FF2B5EF4-FFF2-40B4-BE49-F238E27FC236}">
                <a16:creationId xmlns:a16="http://schemas.microsoft.com/office/drawing/2014/main" id="{B5E7BE13-83F6-F18F-AEBC-CFE9BEECD867}"/>
              </a:ext>
            </a:extLst>
          </p:cNvPr>
          <p:cNvSpPr txBox="1"/>
          <p:nvPr/>
        </p:nvSpPr>
        <p:spPr>
          <a:xfrm>
            <a:off x="212400" y="6388833"/>
            <a:ext cx="24720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67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https://copa.uniandes.edu.co/</a:t>
            </a:r>
            <a:endParaRPr sz="146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3B80FAD-4B5E-AE5E-9EC9-E5D7D11FD926}"/>
              </a:ext>
            </a:extLst>
          </p:cNvPr>
          <p:cNvSpPr txBox="1">
            <a:spLocks/>
          </p:cNvSpPr>
          <p:nvPr/>
        </p:nvSpPr>
        <p:spPr>
          <a:xfrm>
            <a:off x="1448400" y="3172692"/>
            <a:ext cx="4404991" cy="17799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  <a:p>
            <a:pPr marL="0" indent="0" algn="ctr">
              <a:buNone/>
            </a:pP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CO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gr.pardo@uniandes.edu.co</a:t>
            </a:r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D05CBD6A-3E2F-8228-ADD9-CA0248941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95" y="3825603"/>
            <a:ext cx="1779908" cy="177990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7849D80-FFD6-363E-EBCF-86BF138837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D57BC-D0AA-7454-084B-6F8ABBB5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249" y="1264206"/>
            <a:ext cx="3856000" cy="194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9693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Fatality risk probability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5</a:t>
            </a:fld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00996-64E2-ADE3-9182-70C21B22F3E1}"/>
              </a:ext>
            </a:extLst>
          </p:cNvPr>
          <p:cNvSpPr txBox="1"/>
          <p:nvPr/>
        </p:nvSpPr>
        <p:spPr>
          <a:xfrm>
            <a:off x="212400" y="1535005"/>
            <a:ext cx="4479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to model probability of fatality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to quantify reward function depending on the philosophic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FBAEE-09FD-54A9-6461-9A118486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163" y="1259457"/>
            <a:ext cx="5842077" cy="4059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98520C-AF44-06FA-14E6-31C001B3F2CE}"/>
              </a:ext>
            </a:extLst>
          </p:cNvPr>
          <p:cNvSpPr txBox="1"/>
          <p:nvPr/>
        </p:nvSpPr>
        <p:spPr>
          <a:xfrm>
            <a:off x="79011" y="6187635"/>
            <a:ext cx="11348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Guibing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 &amp;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Jikuang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 (2015) A Study of Fatality Risk and Head Dynamic Response of Cyclist and Pedestrian Based on Passenger Car Accident Data Analysis and Simulations, Traffic Injury Prevention, 16:1, 76-83, DOI: </a:t>
            </a:r>
            <a:r>
              <a:rPr lang="en-US" sz="1600" b="0" i="0" u="sng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10.1080/15389588.2014.881477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03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400" y="85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New context inspiration: UAV deployment in emergency response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6</a:t>
            </a:fld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4381-1F09-08F1-31A4-F5B3AE519FF2}"/>
              </a:ext>
            </a:extLst>
          </p:cNvPr>
          <p:cNvSpPr txBox="1"/>
          <p:nvPr/>
        </p:nvSpPr>
        <p:spPr>
          <a:xfrm>
            <a:off x="212400" y="878059"/>
            <a:ext cx="10275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planning using 4 different heuristics to maximise node coverage within a grid network in emergency response scenarios using UAVs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741E1-6E95-DD7D-7BE5-5811BDDF3DD2}"/>
              </a:ext>
            </a:extLst>
          </p:cNvPr>
          <p:cNvSpPr txBox="1"/>
          <p:nvPr/>
        </p:nvSpPr>
        <p:spPr>
          <a:xfrm>
            <a:off x="74428" y="6027003"/>
            <a:ext cx="12202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Anastasiou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Kolios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Panayiotou and K.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Papadaki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"Swarm Path Planning for the Deployment of Drones in Emergency Response Missions," 2020 International Conference on Unmanned Aircraft Systems (ICUAS), Athens, Greece, 2020, pp. 456-465,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10.1109/ICUAS48674.2020.9213876.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1AF18-582A-006A-3704-3A2515BA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068" y="2228733"/>
            <a:ext cx="5602132" cy="2969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958154-4644-C482-63CF-4DCAE4F7F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8" y="1857570"/>
            <a:ext cx="4207020" cy="37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8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399" y="85367"/>
            <a:ext cx="882143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Fair navigation planning in autonomous robots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7</a:t>
            </a:fld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00996-64E2-ADE3-9182-70C21B22F3E1}"/>
              </a:ext>
            </a:extLst>
          </p:cNvPr>
          <p:cNvSpPr txBox="1"/>
          <p:nvPr/>
        </p:nvSpPr>
        <p:spPr>
          <a:xfrm>
            <a:off x="212400" y="1535005"/>
            <a:ext cx="6432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Unfairness against population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to choose a Pareto-optimal solution between the population covered and unfairness in the initial routing planning for the drones 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75116-9BC4-0B8E-49EB-D73A1757D488}"/>
              </a:ext>
            </a:extLst>
          </p:cNvPr>
          <p:cNvSpPr txBox="1"/>
          <p:nvPr/>
        </p:nvSpPr>
        <p:spPr>
          <a:xfrm>
            <a:off x="147182" y="6273225"/>
            <a:ext cx="11515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Martim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Brandão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Marina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Jirotka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Helena Webb, Paul Luff, Fair navigation planning: A resource for characterizing and designing fairness in mobile robots, Artificial Intelligence, Volume 282, 2020, 103259, ISSN 0004-3702, https://doi.org/10.1016/j.artint.2020.103259.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29B09-6E35-C0E0-2CEA-07425F49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30" y="3041988"/>
            <a:ext cx="5461281" cy="3111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AD109-4F75-ED2C-F2A1-ACCA0FA39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22" y="3057997"/>
            <a:ext cx="4299098" cy="307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75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399" y="85367"/>
            <a:ext cx="882143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  <a:sym typeface="Times New Roman"/>
              </a:rPr>
              <a:t>Ethics in autonomous systems?</a:t>
            </a:r>
            <a:endParaRPr lang="en-GB" sz="3200" noProof="0" dirty="0">
              <a:latin typeface="Times New Roman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75116-9BC4-0B8E-49EB-D73A1757D488}"/>
              </a:ext>
            </a:extLst>
          </p:cNvPr>
          <p:cNvSpPr txBox="1"/>
          <p:nvPr/>
        </p:nvSpPr>
        <p:spPr>
          <a:xfrm>
            <a:off x="147182" y="6273225"/>
            <a:ext cx="11515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Etzioni, A., Etzioni, O. Incorporating Ethics into Artificial Intelligence. J Ethics 21, 403–418 (2017). https://doi.org/10.1007/s10892-017-9252-2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E64F7-45CD-A3A0-974A-610706BF2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814" y="1736638"/>
            <a:ext cx="6089963" cy="3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4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12399" y="85367"/>
            <a:ext cx="1095634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200" noProof="0" dirty="0">
                <a:latin typeface="Times New Roman"/>
              </a:rPr>
              <a:t>Millions of possible routes: perfect for the Column Generation method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B423C0-C70C-A3B4-9ED8-111504B02F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</a:t>
            </a:fld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00996-64E2-ADE3-9182-70C21B22F3E1}"/>
              </a:ext>
            </a:extLst>
          </p:cNvPr>
          <p:cNvSpPr txBox="1"/>
          <p:nvPr/>
        </p:nvSpPr>
        <p:spPr>
          <a:xfrm>
            <a:off x="212400" y="1535005"/>
            <a:ext cx="5377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method that provides an attractive route based on the reduced costs of the auxiliary problem (AP)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connected to Pulse algorithm to dramatically accelerate subproblem’s computation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0708D-4C88-671B-8633-F834C60917B7}"/>
              </a:ext>
            </a:extLst>
          </p:cNvPr>
          <p:cNvSpPr txBox="1"/>
          <p:nvPr/>
        </p:nvSpPr>
        <p:spPr>
          <a:xfrm>
            <a:off x="80010" y="5780782"/>
            <a:ext cx="115062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Leonardo Lozano, Daniel Duque, Andrés L. Medaglia (2015) An Exact Algorithm for the Elementary Shortest Path Problem with Resource Constraints. Transportation Science 50(1):348-357.https://doi.org/10.1287/trsc.2014.0582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Feillet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A tutorial on column generation and branch-and-price for vehicle routing problems. 4OR-Q J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 8, 407–424 (2010). https://doi.org/10.1007/s10288-010-0130-z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F4428-DE5E-08C3-3A4F-9D98D0EA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298" y="664216"/>
            <a:ext cx="3210795" cy="50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7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2485</TotalTime>
  <Words>2060</Words>
  <Application>Microsoft Office PowerPoint</Application>
  <PresentationFormat>Widescreen</PresentationFormat>
  <Paragraphs>389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Fair Path Planning for Unmanned Aerial Vehicles (UAVs) in Emergency Response Missions</vt:lpstr>
      <vt:lpstr>Agenda</vt:lpstr>
      <vt:lpstr>Reinforcement Learning in Cyber-Physical Systems </vt:lpstr>
      <vt:lpstr>Ethical dilemmas in autonomous vehicles</vt:lpstr>
      <vt:lpstr>Fatality risk probability</vt:lpstr>
      <vt:lpstr>New context inspiration: UAV deployment in emergency response</vt:lpstr>
      <vt:lpstr>Fair navigation planning in autonomous robots</vt:lpstr>
      <vt:lpstr>Ethics in autonomous systems?</vt:lpstr>
      <vt:lpstr>Millions of possible routes: perfect for the Column Generation method </vt:lpstr>
      <vt:lpstr>Agenda</vt:lpstr>
      <vt:lpstr>Fair routes planning</vt:lpstr>
      <vt:lpstr>Who should the UAVs prioritise and why?</vt:lpstr>
      <vt:lpstr>Agenda</vt:lpstr>
      <vt:lpstr>Solution scheme</vt:lpstr>
      <vt:lpstr>Nomenclature</vt:lpstr>
      <vt:lpstr>Nomenclature</vt:lpstr>
      <vt:lpstr>Master Problem defined as the knapsack problem</vt:lpstr>
      <vt:lpstr>Relaxed Master Problem</vt:lpstr>
      <vt:lpstr>Nomenclature</vt:lpstr>
      <vt:lpstr>AP defined as the longest-path with resource constraints problem</vt:lpstr>
      <vt:lpstr>Column Generation procedure</vt:lpstr>
      <vt:lpstr>Column Generation enhancement with warm-start</vt:lpstr>
      <vt:lpstr>Pareto front procedure</vt:lpstr>
      <vt:lpstr>Pareto front procedure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Pareto front for a small instance and instance generation</vt:lpstr>
      <vt:lpstr>Initial solution provided by heuristic</vt:lpstr>
      <vt:lpstr>Optimising on population coverage</vt:lpstr>
      <vt:lpstr>Optimising on mid-point</vt:lpstr>
      <vt:lpstr>Optimising on fairness</vt:lpstr>
      <vt:lpstr>Computation time comparison with the new Elementary Shortest Path Problem With Resource Constraints (ESPPRC)</vt:lpstr>
      <vt:lpstr>Parameters</vt:lpstr>
      <vt:lpstr>PowerPoint Presentation</vt:lpstr>
      <vt:lpstr>Agenda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Manuel Betancourt Osorio</dc:creator>
  <cp:lastModifiedBy>German Roberto Pardo Gonzalez</cp:lastModifiedBy>
  <cp:revision>1</cp:revision>
  <dcterms:created xsi:type="dcterms:W3CDTF">2022-11-16T20:58:06Z</dcterms:created>
  <dcterms:modified xsi:type="dcterms:W3CDTF">2023-05-30T01:53:35Z</dcterms:modified>
</cp:coreProperties>
</file>